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4" r:id="rId2"/>
    <p:sldMasterId id="2147483845" r:id="rId3"/>
  </p:sldMasterIdLst>
  <p:notesMasterIdLst>
    <p:notesMasterId r:id="rId9"/>
  </p:notesMasterIdLst>
  <p:handoutMasterIdLst>
    <p:handoutMasterId r:id="rId10"/>
  </p:handoutMasterIdLst>
  <p:sldIdLst>
    <p:sldId id="460" r:id="rId4"/>
    <p:sldId id="502" r:id="rId5"/>
    <p:sldId id="506" r:id="rId6"/>
    <p:sldId id="504" r:id="rId7"/>
    <p:sldId id="505"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438" userDrawn="1">
          <p15:clr>
            <a:srgbClr val="9FCC3B"/>
          </p15:clr>
        </p15:guide>
        <p15:guide id="4" pos="7242" userDrawn="1">
          <p15:clr>
            <a:srgbClr val="9FCC3B"/>
          </p15:clr>
        </p15:guide>
        <p15:guide id="5" orient="horz" pos="232" userDrawn="1">
          <p15:clr>
            <a:srgbClr val="9FCC3B"/>
          </p15:clr>
        </p15:guide>
        <p15:guide id="7"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3BAE9"/>
    <a:srgbClr val="FFFFFF"/>
    <a:srgbClr val="E7E7E7"/>
    <a:srgbClr val="EC0000"/>
    <a:srgbClr val="259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88FC03-5250-48C7-BA9F-C921CDDDB156}" v="5" dt="2024-01-23T00:09:41.670"/>
  </p1510:revLst>
</p1510:revInfo>
</file>

<file path=ppt/tableStyles.xml><?xml version="1.0" encoding="utf-8"?>
<a:tblStyleLst xmlns:a="http://schemas.openxmlformats.org/drawingml/2006/main" def="{6E25E649-3F16-4E02-A733-19D2CDBF48F0}">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2" y="600"/>
      </p:cViewPr>
      <p:guideLst>
        <p:guide pos="438"/>
        <p:guide pos="7242"/>
        <p:guide orient="horz" pos="232"/>
        <p:guide orient="horz"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A86A4F-2F3A-41B4-96D7-A6BC734F24E4}" type="datetimeFigureOut">
              <a:rPr kumimoji="1" lang="ja-JP" altLang="en-US" smtClean="0"/>
              <a:t>2024/1/23</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DC025-AECC-46A6-BBF6-25B58FD61275}" type="slidenum">
              <a:rPr kumimoji="1" lang="ja-JP" altLang="en-US" smtClean="0"/>
              <a:t>‹#›</a:t>
            </a:fld>
            <a:endParaRPr kumimoji="1" lang="ja-JP" altLang="en-US"/>
          </a:p>
        </p:txBody>
      </p:sp>
    </p:spTree>
    <p:extLst>
      <p:ext uri="{BB962C8B-B14F-4D97-AF65-F5344CB8AC3E}">
        <p14:creationId xmlns:p14="http://schemas.microsoft.com/office/powerpoint/2010/main" val="195379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A0B1D-7A51-42D9-8DFA-09F3C87A49A6}"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FCBF7-8B09-4221-B653-D7FD288FFF6B}" type="slidenum">
              <a:rPr kumimoji="1" lang="ja-JP" altLang="en-US" smtClean="0"/>
              <a:t>‹#›</a:t>
            </a:fld>
            <a:endParaRPr kumimoji="1" lang="ja-JP" altLang="en-US"/>
          </a:p>
        </p:txBody>
      </p:sp>
    </p:spTree>
    <p:extLst>
      <p:ext uri="{BB962C8B-B14F-4D97-AF65-F5344CB8AC3E}">
        <p14:creationId xmlns:p14="http://schemas.microsoft.com/office/powerpoint/2010/main" val="81069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709000"/>
            <a:ext cx="10080000" cy="720000"/>
          </a:xfrm>
          <a:prstGeom prst="rect">
            <a:avLst/>
          </a:prstGeom>
        </p:spPr>
        <p:txBody>
          <a:bodyPr lIns="0" tIns="0" rIns="0" bIns="0" anchor="t"/>
          <a:lstStyle>
            <a:lvl1pPr algn="l">
              <a:lnSpc>
                <a:spcPct val="120000"/>
              </a:lnSpc>
              <a:defRPr sz="4000" b="0"/>
            </a:lvl1pPr>
          </a:lstStyle>
          <a:p>
            <a:r>
              <a:rPr kumimoji="1" lang="ja-JP" altLang="en-US"/>
              <a:t>資料タイトル</a:t>
            </a:r>
          </a:p>
        </p:txBody>
      </p:sp>
      <p:sp>
        <p:nvSpPr>
          <p:cNvPr id="3" name="サブタイトル 2"/>
          <p:cNvSpPr>
            <a:spLocks noGrp="1"/>
          </p:cNvSpPr>
          <p:nvPr>
            <p:ph type="subTitle" idx="1" hasCustomPrompt="1"/>
          </p:nvPr>
        </p:nvSpPr>
        <p:spPr>
          <a:xfrm>
            <a:off x="1054901" y="4149000"/>
            <a:ext cx="1261100" cy="437577"/>
          </a:xfrm>
          <a:prstGeom prst="rect">
            <a:avLst/>
          </a:prstGeom>
        </p:spPr>
        <p:txBody>
          <a:bodyPr lIns="0" tIns="0" rIns="0" bIns="0" anchor="t"/>
          <a:lstStyle>
            <a:lvl1pPr marL="0" indent="0" algn="l">
              <a:lnSpc>
                <a:spcPct val="100000"/>
              </a:lnSpc>
              <a:spcBef>
                <a:spcPts val="0"/>
              </a:spcBef>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YYYY/MM/DD</a:t>
            </a:r>
            <a:endParaRPr kumimoji="1" lang="ja-JP" altLang="en-US"/>
          </a:p>
        </p:txBody>
      </p:sp>
      <p:sp>
        <p:nvSpPr>
          <p:cNvPr id="11" name="テキスト プレースホルダー 10"/>
          <p:cNvSpPr>
            <a:spLocks noGrp="1"/>
          </p:cNvSpPr>
          <p:nvPr>
            <p:ph type="body" sz="quarter" idx="10" hasCustomPrompt="1"/>
          </p:nvPr>
        </p:nvSpPr>
        <p:spPr>
          <a:xfrm>
            <a:off x="1050299" y="1269000"/>
            <a:ext cx="10085701" cy="405000"/>
          </a:xfrm>
          <a:prstGeom prst="rect">
            <a:avLst/>
          </a:prstGeom>
        </p:spPr>
        <p:txBody>
          <a:bodyPr lIns="0" tIns="0" rIns="0" bIns="0" anchor="t"/>
          <a:lstStyle>
            <a:lvl1pPr marL="0" indent="0">
              <a:lnSpc>
                <a:spcPct val="100000"/>
              </a:lnSpc>
              <a:spcBef>
                <a:spcPts val="0"/>
              </a:spcBef>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a:t>サブタイトル</a:t>
            </a:r>
          </a:p>
        </p:txBody>
      </p:sp>
      <p:sp>
        <p:nvSpPr>
          <p:cNvPr id="5" name="テキスト プレースホルダー 4"/>
          <p:cNvSpPr>
            <a:spLocks noGrp="1"/>
          </p:cNvSpPr>
          <p:nvPr>
            <p:ph type="body" sz="quarter" idx="11" hasCustomPrompt="1"/>
          </p:nvPr>
        </p:nvSpPr>
        <p:spPr>
          <a:xfrm>
            <a:off x="2361001" y="4149000"/>
            <a:ext cx="8775000" cy="437577"/>
          </a:xfrm>
          <a:prstGeom prst="rect">
            <a:avLst/>
          </a:prstGeom>
        </p:spPr>
        <p:txBody>
          <a:bodyPr lIns="0" tIns="0" rIns="0" bIns="0"/>
          <a:lstStyle>
            <a:lvl1pPr marL="0" indent="0">
              <a:lnSpc>
                <a:spcPct val="100000"/>
              </a:lnSpc>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a:t>部署名・担当者名</a:t>
            </a:r>
          </a:p>
        </p:txBody>
      </p:sp>
    </p:spTree>
    <p:extLst>
      <p:ext uri="{BB962C8B-B14F-4D97-AF65-F5344CB8AC3E}">
        <p14:creationId xmlns:p14="http://schemas.microsoft.com/office/powerpoint/2010/main" val="388003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説明テキス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1696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6" name="テキスト プレースホルダー 4"/>
          <p:cNvSpPr>
            <a:spLocks noGrp="1"/>
          </p:cNvSpPr>
          <p:nvPr>
            <p:ph type="body" sz="quarter" idx="19" hasCustomPrompt="1"/>
          </p:nvPr>
        </p:nvSpPr>
        <p:spPr>
          <a:xfrm>
            <a:off x="742600" y="1269000"/>
            <a:ext cx="10707194" cy="4679363"/>
          </a:xfrm>
          <a:prstGeom prst="rect">
            <a:avLst/>
          </a:prstGeom>
        </p:spPr>
        <p:txBody>
          <a:bodyPr lIns="0" tIns="0" rIns="0" bIns="0"/>
          <a:lstStyle>
            <a:lvl1pPr marL="342900" indent="-342900">
              <a:lnSpc>
                <a:spcPct val="130000"/>
              </a:lnSpc>
              <a:spcBef>
                <a:spcPts val="0"/>
              </a:spcBef>
              <a:spcAft>
                <a:spcPts val="0"/>
              </a:spcAft>
              <a:buFont typeface="Arial" panose="020B0604020202020204" pitchFamily="34" charset="0"/>
              <a:buChar char="•"/>
              <a:defRPr sz="2000"/>
            </a:lvl1pPr>
            <a:lvl2pPr>
              <a:lnSpc>
                <a:spcPct val="120000"/>
              </a:lnSpc>
              <a:spcBef>
                <a:spcPts val="300"/>
              </a:spcBef>
              <a:defRPr sz="1800"/>
            </a:lvl2pPr>
            <a:lvl3pPr>
              <a:lnSpc>
                <a:spcPct val="120000"/>
              </a:lnSpc>
              <a:spcBef>
                <a:spcPts val="300"/>
              </a:spcBef>
              <a:defRPr sz="1600"/>
            </a:lvl3pPr>
            <a:lvl4pPr>
              <a:lnSpc>
                <a:spcPct val="120000"/>
              </a:lnSpc>
              <a:spcBef>
                <a:spcPts val="300"/>
              </a:spcBef>
              <a:defRPr sz="1400"/>
            </a:lvl4pPr>
            <a:lvl5pPr>
              <a:lnSpc>
                <a:spcPct val="120000"/>
              </a:lnSpc>
              <a:spcBef>
                <a:spcPts val="300"/>
              </a:spcBef>
              <a:defRPr sz="1400"/>
            </a:lvl5pPr>
          </a:lstStyle>
          <a:p>
            <a:pPr lvl="0"/>
            <a:r>
              <a:rPr kumimoji="1" lang="ja-JP" altLang="en-US"/>
              <a:t>ここには要点を箇条書きで入れてください。</a:t>
            </a:r>
          </a:p>
        </p:txBody>
      </p:sp>
    </p:spTree>
    <p:extLst>
      <p:ext uri="{BB962C8B-B14F-4D97-AF65-F5344CB8AC3E}">
        <p14:creationId xmlns:p14="http://schemas.microsoft.com/office/powerpoint/2010/main" val="200233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オブジェク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463"/>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1066801" y="6367463"/>
            <a:ext cx="10294200" cy="365125"/>
          </a:xfrm>
          <a:prstGeom prst="rect">
            <a:avLst/>
          </a:prstGeom>
        </p:spPr>
        <p:txBody>
          <a:bodyPr lIns="0" anchor="ctr"/>
          <a:lstStyle>
            <a:lvl1pPr marL="0" indent="0" algn="r">
              <a:buNone/>
              <a:defRPr sz="8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07193" cy="315000"/>
          </a:xfrm>
          <a:prstGeom prst="rect">
            <a:avLst/>
          </a:prstGeom>
        </p:spPr>
        <p:txBody>
          <a:bodyPr lIns="0" t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599" y="1269000"/>
            <a:ext cx="10707193" cy="486000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Tree>
    <p:extLst>
      <p:ext uri="{BB962C8B-B14F-4D97-AF65-F5344CB8AC3E}">
        <p14:creationId xmlns:p14="http://schemas.microsoft.com/office/powerpoint/2010/main" val="2752943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635833"/>
            <a:ext cx="10707193" cy="1081363"/>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311"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5371" y="6367463"/>
            <a:ext cx="10615630" cy="365125"/>
          </a:xfrm>
          <a:prstGeom prst="rect">
            <a:avLst/>
          </a:prstGeom>
        </p:spPr>
        <p:txBody>
          <a:bodyPr lIns="0" rIns="9000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1" name="テキスト プレースホルダー 3"/>
          <p:cNvSpPr>
            <a:spLocks noGrp="1"/>
          </p:cNvSpPr>
          <p:nvPr>
            <p:ph type="body" sz="quarter" idx="17" hasCustomPrompt="1"/>
          </p:nvPr>
        </p:nvSpPr>
        <p:spPr>
          <a:xfrm>
            <a:off x="742599" y="2142198"/>
            <a:ext cx="10707192"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8" name="タイトル 1"/>
          <p:cNvSpPr>
            <a:spLocks noGrp="1"/>
          </p:cNvSpPr>
          <p:nvPr>
            <p:ph type="title" hasCustomPrompt="1"/>
          </p:nvPr>
        </p:nvSpPr>
        <p:spPr>
          <a:xfrm>
            <a:off x="742599" y="549001"/>
            <a:ext cx="10717295" cy="315000"/>
          </a:xfrm>
          <a:prstGeom prst="rect">
            <a:avLst/>
          </a:prstGeom>
        </p:spPr>
        <p:txBody>
          <a:bodyPr lIns="0" tIns="0" bIns="0"/>
          <a:lstStyle>
            <a:lvl1pPr>
              <a:lnSpc>
                <a:spcPct val="100000"/>
              </a:lnSpc>
              <a:defRPr sz="1400" baseline="0"/>
            </a:lvl1pPr>
          </a:lstStyle>
          <a:p>
            <a:r>
              <a:rPr kumimoji="1" lang="ja-JP" altLang="en-US"/>
              <a:t>タイトル（ページ概要）</a:t>
            </a:r>
          </a:p>
        </p:txBody>
      </p:sp>
      <p:sp>
        <p:nvSpPr>
          <p:cNvPr id="14" name="テキスト プレースホルダー 3"/>
          <p:cNvSpPr>
            <a:spLocks noGrp="1"/>
          </p:cNvSpPr>
          <p:nvPr>
            <p:ph type="body" sz="quarter" idx="19" hasCustomPrompt="1"/>
          </p:nvPr>
        </p:nvSpPr>
        <p:spPr>
          <a:xfrm>
            <a:off x="742599" y="3987198"/>
            <a:ext cx="10707192"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5" name="テキスト プレースホルダー 3"/>
          <p:cNvSpPr>
            <a:spLocks noGrp="1"/>
          </p:cNvSpPr>
          <p:nvPr>
            <p:ph type="body" sz="quarter" idx="23" hasCustomPrompt="1"/>
          </p:nvPr>
        </p:nvSpPr>
        <p:spPr>
          <a:xfrm>
            <a:off x="742599" y="4480833"/>
            <a:ext cx="10707193" cy="1081363"/>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921069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2)">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492663"/>
            <a:ext cx="4993401" cy="3149242"/>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7" name="テキスト プレースホルダー 3"/>
          <p:cNvSpPr>
            <a:spLocks noGrp="1"/>
          </p:cNvSpPr>
          <p:nvPr>
            <p:ph type="body" sz="quarter" idx="24" hasCustomPrompt="1"/>
          </p:nvPr>
        </p:nvSpPr>
        <p:spPr>
          <a:xfrm>
            <a:off x="6466369" y="2492663"/>
            <a:ext cx="4993525" cy="3149242"/>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800" y="6367462"/>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60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1" name="テキスト プレースホルダー 3"/>
          <p:cNvSpPr>
            <a:spLocks noGrp="1"/>
          </p:cNvSpPr>
          <p:nvPr>
            <p:ph type="body" sz="quarter" idx="17" hasCustomPrompt="1"/>
          </p:nvPr>
        </p:nvSpPr>
        <p:spPr>
          <a:xfrm>
            <a:off x="742599" y="1997663"/>
            <a:ext cx="499340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8"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6" name="テキスト プレースホルダー 3"/>
          <p:cNvSpPr>
            <a:spLocks noGrp="1"/>
          </p:cNvSpPr>
          <p:nvPr>
            <p:ph type="body" sz="quarter" idx="19" hasCustomPrompt="1"/>
          </p:nvPr>
        </p:nvSpPr>
        <p:spPr>
          <a:xfrm>
            <a:off x="6466370" y="1997663"/>
            <a:ext cx="4993524"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369196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
    <p:spTree>
      <p:nvGrpSpPr>
        <p:cNvPr id="1" name=""/>
        <p:cNvGrpSpPr/>
        <p:nvPr/>
      </p:nvGrpSpPr>
      <p:grpSpPr>
        <a:xfrm>
          <a:off x="0" y="0"/>
          <a:ext cx="0" cy="0"/>
          <a:chOff x="0" y="0"/>
          <a:chExt cx="0" cy="0"/>
        </a:xfrm>
      </p:grpSpPr>
      <p:sp>
        <p:nvSpPr>
          <p:cNvPr id="10" name="テキスト プレースホルダー 3"/>
          <p:cNvSpPr>
            <a:spLocks noGrp="1"/>
          </p:cNvSpPr>
          <p:nvPr>
            <p:ph type="body" sz="quarter" idx="18" hasCustomPrompt="1"/>
          </p:nvPr>
        </p:nvSpPr>
        <p:spPr>
          <a:xfrm>
            <a:off x="742599" y="2492663"/>
            <a:ext cx="4453401" cy="312644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spcBef>
                <a:spcPts val="0"/>
              </a:spcBef>
              <a:buNone/>
              <a:defRPr sz="900">
                <a:solidFill>
                  <a:schemeClr val="accent6"/>
                </a:solidFill>
              </a:defRPr>
            </a:lvl1pPr>
          </a:lstStyle>
          <a:p>
            <a:pPr lvl="0"/>
            <a:r>
              <a:rPr kumimoji="1" lang="ja-JP" altLang="en-US"/>
              <a:t>ここには注釈や参考・引用文献の情報が入ります。</a:t>
            </a:r>
          </a:p>
        </p:txBody>
      </p:sp>
      <p:sp>
        <p:nvSpPr>
          <p:cNvPr id="11" name="テキスト プレースホルダー 3"/>
          <p:cNvSpPr>
            <a:spLocks noGrp="1"/>
          </p:cNvSpPr>
          <p:nvPr>
            <p:ph type="body" sz="quarter" idx="17" hasCustomPrompt="1"/>
          </p:nvPr>
        </p:nvSpPr>
        <p:spPr>
          <a:xfrm>
            <a:off x="742599" y="1997663"/>
            <a:ext cx="4453401" cy="405000"/>
          </a:xfrm>
          <a:prstGeom prst="rect">
            <a:avLst/>
          </a:prstGeom>
        </p:spPr>
        <p:txBody>
          <a:bodyPr lIns="0" tIns="0" rIns="0" bIns="0" anchor="t"/>
          <a:lstStyle>
            <a:lvl1pPr marL="0" indent="0">
              <a:lnSpc>
                <a:spcPct val="100000"/>
              </a:lnSpc>
              <a:spcBef>
                <a:spcPts val="0"/>
              </a:spcBef>
              <a:spcAft>
                <a:spcPts val="0"/>
              </a:spcAft>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4" name="コンテンツ プレースホルダー 3"/>
          <p:cNvSpPr>
            <a:spLocks noGrp="1"/>
          </p:cNvSpPr>
          <p:nvPr>
            <p:ph sz="quarter" idx="15" hasCustomPrompt="1"/>
          </p:nvPr>
        </p:nvSpPr>
        <p:spPr>
          <a:xfrm>
            <a:off x="5924698" y="2012560"/>
            <a:ext cx="5535195" cy="407144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5" name="テキスト プレースホルダー 3"/>
          <p:cNvSpPr>
            <a:spLocks noGrp="1"/>
          </p:cNvSpPr>
          <p:nvPr>
            <p:ph type="body" sz="quarter" idx="12" hasCustomPrompt="1"/>
          </p:nvPr>
        </p:nvSpPr>
        <p:spPr>
          <a:xfrm>
            <a:off x="742599" y="1022400"/>
            <a:ext cx="10707193" cy="706698"/>
          </a:xfrm>
          <a:prstGeom prst="rect">
            <a:avLst/>
          </a:prstGeom>
        </p:spPr>
        <p:txBody>
          <a:bodyPr lIns="0" tIns="0" rIns="0" bIns="0"/>
          <a:lstStyle>
            <a:lvl1pPr marL="0" indent="0">
              <a:lnSpc>
                <a:spcPct val="120000"/>
              </a:lnSpc>
              <a:spcBef>
                <a:spcPts val="0"/>
              </a:spcBef>
              <a:spcAft>
                <a:spcPts val="600"/>
              </a:spcAft>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8"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541216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2)">
    <p:spTree>
      <p:nvGrpSpPr>
        <p:cNvPr id="1" name=""/>
        <p:cNvGrpSpPr/>
        <p:nvPr/>
      </p:nvGrpSpPr>
      <p:grpSpPr>
        <a:xfrm>
          <a:off x="0" y="0"/>
          <a:ext cx="0" cy="0"/>
          <a:chOff x="0" y="0"/>
          <a:chExt cx="0" cy="0"/>
        </a:xfrm>
      </p:grpSpPr>
      <p:sp>
        <p:nvSpPr>
          <p:cNvPr id="19" name="テキスト プレースホルダー 3"/>
          <p:cNvSpPr>
            <a:spLocks noGrp="1"/>
          </p:cNvSpPr>
          <p:nvPr>
            <p:ph type="body" sz="quarter" idx="28" hasCustomPrompt="1"/>
          </p:nvPr>
        </p:nvSpPr>
        <p:spPr>
          <a:xfrm>
            <a:off x="6464980" y="2492663"/>
            <a:ext cx="4987585" cy="63000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8" name="テキスト プレースホルダー 3"/>
          <p:cNvSpPr>
            <a:spLocks noGrp="1"/>
          </p:cNvSpPr>
          <p:nvPr>
            <p:ph type="body" sz="quarter" idx="18" hasCustomPrompt="1"/>
          </p:nvPr>
        </p:nvSpPr>
        <p:spPr>
          <a:xfrm>
            <a:off x="742601" y="2492663"/>
            <a:ext cx="4993400" cy="63000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3" name="テキスト プレースホルダー 3"/>
          <p:cNvSpPr>
            <a:spLocks noGrp="1"/>
          </p:cNvSpPr>
          <p:nvPr>
            <p:ph type="body" sz="quarter" idx="22" hasCustomPrompt="1"/>
          </p:nvPr>
        </p:nvSpPr>
        <p:spPr>
          <a:xfrm>
            <a:off x="742601" y="1997663"/>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399"/>
            <a:ext cx="10707192" cy="712057"/>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247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601" y="3307434"/>
            <a:ext cx="4993400" cy="2756288"/>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15" name="コンテンツ プレースホルダー 3"/>
          <p:cNvSpPr>
            <a:spLocks noGrp="1"/>
          </p:cNvSpPr>
          <p:nvPr>
            <p:ph sz="quarter" idx="19" hasCustomPrompt="1"/>
          </p:nvPr>
        </p:nvSpPr>
        <p:spPr>
          <a:xfrm>
            <a:off x="6462208" y="3307434"/>
            <a:ext cx="4987584" cy="2756288"/>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27" name="テキスト プレースホルダー 3"/>
          <p:cNvSpPr>
            <a:spLocks noGrp="1"/>
          </p:cNvSpPr>
          <p:nvPr>
            <p:ph type="body" sz="quarter" idx="24" hasCustomPrompt="1"/>
          </p:nvPr>
        </p:nvSpPr>
        <p:spPr>
          <a:xfrm>
            <a:off x="6462207" y="1997663"/>
            <a:ext cx="4987585"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1191110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キーメッセージ・小見出し・説明テキスト・オブジェクト(3)">
    <p:spTree>
      <p:nvGrpSpPr>
        <p:cNvPr id="1" name=""/>
        <p:cNvGrpSpPr/>
        <p:nvPr/>
      </p:nvGrpSpPr>
      <p:grpSpPr>
        <a:xfrm>
          <a:off x="0" y="0"/>
          <a:ext cx="0" cy="0"/>
          <a:chOff x="0" y="0"/>
          <a:chExt cx="0" cy="0"/>
        </a:xfrm>
      </p:grpSpPr>
      <p:sp>
        <p:nvSpPr>
          <p:cNvPr id="17" name="テキスト プレースホルダー 3"/>
          <p:cNvSpPr>
            <a:spLocks noGrp="1"/>
          </p:cNvSpPr>
          <p:nvPr>
            <p:ph type="body" sz="quarter" idx="18" hasCustomPrompt="1"/>
          </p:nvPr>
        </p:nvSpPr>
        <p:spPr>
          <a:xfrm>
            <a:off x="742601" y="2416186"/>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8" name="テキスト プレースホルダー 3"/>
          <p:cNvSpPr>
            <a:spLocks noGrp="1"/>
          </p:cNvSpPr>
          <p:nvPr>
            <p:ph type="body" sz="quarter" idx="31" hasCustomPrompt="1"/>
          </p:nvPr>
        </p:nvSpPr>
        <p:spPr>
          <a:xfrm>
            <a:off x="742601" y="3839227"/>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19" name="テキスト プレースホルダー 3"/>
          <p:cNvSpPr>
            <a:spLocks noGrp="1"/>
          </p:cNvSpPr>
          <p:nvPr>
            <p:ph type="body" sz="quarter" idx="32" hasCustomPrompt="1"/>
          </p:nvPr>
        </p:nvSpPr>
        <p:spPr>
          <a:xfrm>
            <a:off x="742601" y="5271537"/>
            <a:ext cx="4993400" cy="789970"/>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3" name="テキスト プレースホルダー 3"/>
          <p:cNvSpPr>
            <a:spLocks noGrp="1"/>
          </p:cNvSpPr>
          <p:nvPr>
            <p:ph type="body" sz="quarter" idx="22" hasCustomPrompt="1"/>
          </p:nvPr>
        </p:nvSpPr>
        <p:spPr>
          <a:xfrm>
            <a:off x="742601" y="2011186"/>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2"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247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5" name="コンテンツ プレースホルダー 3"/>
          <p:cNvSpPr>
            <a:spLocks noGrp="1"/>
          </p:cNvSpPr>
          <p:nvPr>
            <p:ph sz="quarter" idx="19" hasCustomPrompt="1"/>
          </p:nvPr>
        </p:nvSpPr>
        <p:spPr>
          <a:xfrm>
            <a:off x="6096000" y="2011186"/>
            <a:ext cx="5353792" cy="4137765"/>
          </a:xfrm>
          <a:prstGeom prst="rect">
            <a:avLst/>
          </a:prstGeom>
          <a:solidFill>
            <a:schemeClr val="accent4"/>
          </a:solidFill>
        </p:spPr>
        <p:txBody>
          <a:bodyPr lIns="0">
            <a:normAutofit/>
          </a:bodyPr>
          <a:lstStyle>
            <a:lvl1pPr marL="0" indent="0">
              <a:buNone/>
              <a:defRPr sz="2800"/>
            </a:lvl1pPr>
          </a:lstStyle>
          <a:p>
            <a:pPr lvl="0"/>
            <a:r>
              <a:rPr kumimoji="1" lang="ja-JP" altLang="en-US"/>
              <a:t>写真・図・表</a:t>
            </a:r>
          </a:p>
        </p:txBody>
      </p:sp>
      <p:sp>
        <p:nvSpPr>
          <p:cNvPr id="27" name="テキスト プレースホルダー 3"/>
          <p:cNvSpPr>
            <a:spLocks noGrp="1"/>
          </p:cNvSpPr>
          <p:nvPr>
            <p:ph type="body" sz="quarter" idx="24" hasCustomPrompt="1"/>
          </p:nvPr>
        </p:nvSpPr>
        <p:spPr>
          <a:xfrm>
            <a:off x="742601" y="4859649"/>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
        <p:nvSpPr>
          <p:cNvPr id="16" name="テキスト プレースホルダー 3"/>
          <p:cNvSpPr>
            <a:spLocks noGrp="1"/>
          </p:cNvSpPr>
          <p:nvPr>
            <p:ph type="body" sz="quarter" idx="26" hasCustomPrompt="1"/>
          </p:nvPr>
        </p:nvSpPr>
        <p:spPr>
          <a:xfrm>
            <a:off x="742601" y="3435417"/>
            <a:ext cx="4993400"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ここには小見出しが入ります。</a:t>
            </a:r>
          </a:p>
        </p:txBody>
      </p:sp>
    </p:spTree>
    <p:extLst>
      <p:ext uri="{BB962C8B-B14F-4D97-AF65-F5344CB8AC3E}">
        <p14:creationId xmlns:p14="http://schemas.microsoft.com/office/powerpoint/2010/main" val="431640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つのポイント">
    <p:spTree>
      <p:nvGrpSpPr>
        <p:cNvPr id="1" name=""/>
        <p:cNvGrpSpPr/>
        <p:nvPr/>
      </p:nvGrpSpPr>
      <p:grpSpPr>
        <a:xfrm>
          <a:off x="0" y="0"/>
          <a:ext cx="0" cy="0"/>
          <a:chOff x="0" y="0"/>
          <a:chExt cx="0" cy="0"/>
        </a:xfrm>
      </p:grpSpPr>
      <p:sp>
        <p:nvSpPr>
          <p:cNvPr id="16" name="テキスト プレースホルダー 2"/>
          <p:cNvSpPr>
            <a:spLocks noGrp="1"/>
          </p:cNvSpPr>
          <p:nvPr>
            <p:ph type="body" sz="quarter" idx="35" hasCustomPrompt="1"/>
          </p:nvPr>
        </p:nvSpPr>
        <p:spPr>
          <a:xfrm>
            <a:off x="733905" y="4966412"/>
            <a:ext cx="3202093"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17" name="テキスト プレースホルダー 2"/>
          <p:cNvSpPr>
            <a:spLocks noGrp="1"/>
          </p:cNvSpPr>
          <p:nvPr>
            <p:ph type="body" sz="quarter" idx="36" hasCustomPrompt="1"/>
          </p:nvPr>
        </p:nvSpPr>
        <p:spPr>
          <a:xfrm>
            <a:off x="4496498" y="4966412"/>
            <a:ext cx="3193400"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21" name="テキスト プレースホルダー 2"/>
          <p:cNvSpPr>
            <a:spLocks noGrp="1"/>
          </p:cNvSpPr>
          <p:nvPr>
            <p:ph type="body" sz="quarter" idx="37" hasCustomPrompt="1"/>
          </p:nvPr>
        </p:nvSpPr>
        <p:spPr>
          <a:xfrm>
            <a:off x="8250400" y="4966412"/>
            <a:ext cx="3207693" cy="98258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2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lvl="0"/>
            <a:r>
              <a:rPr kumimoji="1" lang="ja-JP" altLang="en-US"/>
              <a:t>各ポイントの詳細が入ります。</a:t>
            </a:r>
            <a:endParaRPr kumimoji="1" lang="en-US" altLang="ja-JP"/>
          </a:p>
        </p:txBody>
      </p:sp>
      <p:sp>
        <p:nvSpPr>
          <p:cNvPr id="32" name="テキスト プレースホルダー 4"/>
          <p:cNvSpPr>
            <a:spLocks noGrp="1"/>
          </p:cNvSpPr>
          <p:nvPr>
            <p:ph type="body" sz="quarter" idx="29" hasCustomPrompt="1"/>
          </p:nvPr>
        </p:nvSpPr>
        <p:spPr>
          <a:xfrm>
            <a:off x="4496498" y="2529000"/>
            <a:ext cx="3193401" cy="360362"/>
          </a:xfrm>
          <a:prstGeom prst="rect">
            <a:avLst/>
          </a:prstGeom>
        </p:spPr>
        <p:txBody>
          <a:bodyPr lIns="0" tIns="0" rIns="0" bIns="0"/>
          <a:lstStyle>
            <a:lvl1pPr marL="0" indent="0" algn="ctr">
              <a:lnSpc>
                <a:spcPct val="120000"/>
              </a:lnSpc>
              <a:spcBef>
                <a:spcPts val="0"/>
              </a:spcBef>
              <a:buFont typeface="Wingdings" panose="05000000000000000000" pitchFamily="2" charset="2"/>
              <a:buNone/>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endParaRPr kumimoji="1" lang="ja-JP" altLang="en-US"/>
          </a:p>
        </p:txBody>
      </p:sp>
      <p:sp>
        <p:nvSpPr>
          <p:cNvPr id="7" name="図プレースホルダー 6"/>
          <p:cNvSpPr>
            <a:spLocks noGrp="1"/>
          </p:cNvSpPr>
          <p:nvPr>
            <p:ph type="pic" sz="quarter" idx="17" hasCustomPrompt="1"/>
          </p:nvPr>
        </p:nvSpPr>
        <p:spPr>
          <a:xfrm>
            <a:off x="742598" y="2941052"/>
            <a:ext cx="3193401" cy="1969460"/>
          </a:xfrm>
          <a:prstGeom prst="rect">
            <a:avLst/>
          </a:prstGeom>
          <a:solidFill>
            <a:schemeClr val="accent4"/>
          </a:solidFill>
        </p:spPr>
        <p:txBody>
          <a:bodyPr/>
          <a:lstStyle>
            <a:lvl1pPr marL="0" indent="0">
              <a:buNone/>
              <a:defRPr sz="2800"/>
            </a:lvl1pPr>
          </a:lstStyle>
          <a:p>
            <a:r>
              <a:rPr kumimoji="1" lang="ja-JP" altLang="en-US"/>
              <a:t>写真</a:t>
            </a:r>
          </a:p>
        </p:txBody>
      </p:sp>
      <p:sp>
        <p:nvSpPr>
          <p:cNvPr id="2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7" name="テキスト プレースホルダー 3"/>
          <p:cNvSpPr>
            <a:spLocks noGrp="1"/>
          </p:cNvSpPr>
          <p:nvPr>
            <p:ph type="body" sz="quarter" idx="27" hasCustomPrompt="1"/>
          </p:nvPr>
        </p:nvSpPr>
        <p:spPr>
          <a:xfrm>
            <a:off x="742597" y="6367463"/>
            <a:ext cx="10618403"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30" name="テキスト プレースホルダー 4"/>
          <p:cNvSpPr>
            <a:spLocks noGrp="1"/>
          </p:cNvSpPr>
          <p:nvPr>
            <p:ph type="body" sz="quarter" idx="19" hasCustomPrompt="1"/>
          </p:nvPr>
        </p:nvSpPr>
        <p:spPr>
          <a:xfrm>
            <a:off x="8250400" y="2529000"/>
            <a:ext cx="3207698" cy="360362"/>
          </a:xfrm>
          <a:prstGeom prst="rect">
            <a:avLst/>
          </a:prstGeom>
        </p:spPr>
        <p:txBody>
          <a:bodyPr lIns="0" tIns="0" rIns="0" bIns="0"/>
          <a:lstStyle>
            <a:lvl1pPr marL="0" marR="0" indent="0" algn="ctr" defTabSz="914400" rtl="0" eaLnBrk="1" fontAlgn="auto" latinLnBrk="0" hangingPunct="1">
              <a:lnSpc>
                <a:spcPct val="120000"/>
              </a:lnSpc>
              <a:spcBef>
                <a:spcPts val="0"/>
              </a:spcBef>
              <a:spcAft>
                <a:spcPts val="0"/>
              </a:spcAft>
              <a:buClrTx/>
              <a:buSzTx/>
              <a:buFont typeface="Wingdings" panose="05000000000000000000" pitchFamily="2" charset="2"/>
              <a:buNone/>
              <a:tabLst/>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marL="0" marR="0" lvl="0" indent="0" algn="ctr" defTabSz="914400"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a:t>ポイント</a:t>
            </a:r>
            <a:r>
              <a:rPr kumimoji="1" lang="en-US" altLang="ja-JP"/>
              <a:t>03</a:t>
            </a:r>
            <a:endParaRPr kumimoji="1" lang="ja-JP" altLang="en-US"/>
          </a:p>
        </p:txBody>
      </p:sp>
      <p:sp>
        <p:nvSpPr>
          <p:cNvPr id="31" name="テキスト プレースホルダー 4"/>
          <p:cNvSpPr>
            <a:spLocks noGrp="1"/>
          </p:cNvSpPr>
          <p:nvPr>
            <p:ph type="body" sz="quarter" idx="28" hasCustomPrompt="1"/>
          </p:nvPr>
        </p:nvSpPr>
        <p:spPr>
          <a:xfrm>
            <a:off x="733906" y="2529000"/>
            <a:ext cx="3202092" cy="360362"/>
          </a:xfrm>
          <a:prstGeom prst="rect">
            <a:avLst/>
          </a:prstGeom>
        </p:spPr>
        <p:txBody>
          <a:bodyPr lIns="0" tIns="0" rIns="0" bIns="0"/>
          <a:lstStyle>
            <a:lvl1pPr marL="0" indent="0" algn="ctr">
              <a:lnSpc>
                <a:spcPct val="120000"/>
              </a:lnSpc>
              <a:spcBef>
                <a:spcPts val="0"/>
              </a:spcBef>
              <a:buFont typeface="Wingdings" panose="05000000000000000000" pitchFamily="2" charset="2"/>
              <a:buNone/>
              <a:defRPr sz="14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endParaRPr kumimoji="1" lang="ja-JP" altLang="en-US"/>
          </a:p>
        </p:txBody>
      </p:sp>
      <p:sp>
        <p:nvSpPr>
          <p:cNvPr id="37" name="図プレースホルダー 6"/>
          <p:cNvSpPr>
            <a:spLocks noGrp="1"/>
          </p:cNvSpPr>
          <p:nvPr>
            <p:ph type="pic" sz="quarter" idx="33" hasCustomPrompt="1"/>
          </p:nvPr>
        </p:nvSpPr>
        <p:spPr>
          <a:xfrm>
            <a:off x="4496498" y="2941052"/>
            <a:ext cx="3193400" cy="196946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38" name="図プレースホルダー 6"/>
          <p:cNvSpPr>
            <a:spLocks noGrp="1"/>
          </p:cNvSpPr>
          <p:nvPr>
            <p:ph type="pic" sz="quarter" idx="34" hasCustomPrompt="1"/>
          </p:nvPr>
        </p:nvSpPr>
        <p:spPr>
          <a:xfrm>
            <a:off x="8250400" y="2941051"/>
            <a:ext cx="3209494" cy="1959151"/>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18" name="テキスト プレースホルダー 3"/>
          <p:cNvSpPr>
            <a:spLocks noGrp="1"/>
          </p:cNvSpPr>
          <p:nvPr>
            <p:ph type="body" sz="quarter" idx="12" hasCustomPrompt="1"/>
          </p:nvPr>
        </p:nvSpPr>
        <p:spPr>
          <a:xfrm>
            <a:off x="742599"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9" name="テキスト プレースホルダー 3"/>
          <p:cNvSpPr>
            <a:spLocks noGrp="1"/>
          </p:cNvSpPr>
          <p:nvPr>
            <p:ph type="body" sz="quarter" idx="18" hasCustomPrompt="1"/>
          </p:nvPr>
        </p:nvSpPr>
        <p:spPr>
          <a:xfrm>
            <a:off x="742599" y="1637999"/>
            <a:ext cx="10707193" cy="633487"/>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20" name="タイトル 1"/>
          <p:cNvSpPr>
            <a:spLocks noGrp="1"/>
          </p:cNvSpPr>
          <p:nvPr>
            <p:ph type="title" hasCustomPrompt="1"/>
          </p:nvPr>
        </p:nvSpPr>
        <p:spPr>
          <a:xfrm>
            <a:off x="742599" y="549001"/>
            <a:ext cx="1071729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1621371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前後比較">
    <p:spTree>
      <p:nvGrpSpPr>
        <p:cNvPr id="1" name=""/>
        <p:cNvGrpSpPr/>
        <p:nvPr/>
      </p:nvGrpSpPr>
      <p:grpSpPr>
        <a:xfrm>
          <a:off x="0" y="0"/>
          <a:ext cx="0" cy="0"/>
          <a:chOff x="0" y="0"/>
          <a:chExt cx="0" cy="0"/>
        </a:xfrm>
      </p:grpSpPr>
      <p:sp>
        <p:nvSpPr>
          <p:cNvPr id="11" name="テキスト プレースホルダー 3"/>
          <p:cNvSpPr>
            <a:spLocks noGrp="1"/>
          </p:cNvSpPr>
          <p:nvPr>
            <p:ph type="body" sz="quarter" idx="18" hasCustomPrompt="1"/>
          </p:nvPr>
        </p:nvSpPr>
        <p:spPr>
          <a:xfrm>
            <a:off x="742207" y="1639404"/>
            <a:ext cx="10707586" cy="654191"/>
          </a:xfrm>
          <a:prstGeom prst="rect">
            <a:avLst/>
          </a:prstGeom>
        </p:spPr>
        <p:txBody>
          <a:bodyPr lIns="0" tIns="0" rIns="0" bIns="0" anchor="t"/>
          <a:lstStyle>
            <a:lvl1pPr marL="0" indent="0">
              <a:lnSpc>
                <a:spcPct val="130000"/>
              </a:lnSpc>
              <a:spcBef>
                <a:spcPts val="0"/>
              </a:spcBef>
              <a:spcAft>
                <a:spcPts val="60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
        <p:nvSpPr>
          <p:cNvPr id="7" name="図プレースホルダー 6"/>
          <p:cNvSpPr>
            <a:spLocks noGrp="1"/>
          </p:cNvSpPr>
          <p:nvPr>
            <p:ph type="pic" sz="quarter" idx="17" hasCustomPrompt="1"/>
          </p:nvPr>
        </p:nvSpPr>
        <p:spPr>
          <a:xfrm>
            <a:off x="742207" y="2979000"/>
            <a:ext cx="4993793" cy="315000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2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7" name="テキスト プレースホルダー 3"/>
          <p:cNvSpPr>
            <a:spLocks noGrp="1"/>
          </p:cNvSpPr>
          <p:nvPr>
            <p:ph type="body" sz="quarter" idx="27" hasCustomPrompt="1"/>
          </p:nvPr>
        </p:nvSpPr>
        <p:spPr>
          <a:xfrm>
            <a:off x="742207" y="6367463"/>
            <a:ext cx="10618794"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31" name="テキスト プレースホルダー 4"/>
          <p:cNvSpPr>
            <a:spLocks noGrp="1"/>
          </p:cNvSpPr>
          <p:nvPr>
            <p:ph type="body" sz="quarter" idx="28" hasCustomPrompt="1"/>
          </p:nvPr>
        </p:nvSpPr>
        <p:spPr>
          <a:xfrm>
            <a:off x="742207" y="2529000"/>
            <a:ext cx="4993793" cy="360362"/>
          </a:xfrm>
          <a:prstGeom prst="rect">
            <a:avLst/>
          </a:prstGeom>
        </p:spPr>
        <p:txBody>
          <a:bodyPr lIns="0" tIns="0" rIns="0"/>
          <a:lstStyle>
            <a:lvl1pPr marL="0" indent="0" algn="ctr">
              <a:lnSpc>
                <a:spcPct val="120000"/>
              </a:lnSpc>
              <a:spcBef>
                <a:spcPts val="0"/>
              </a:spcBef>
              <a:buFont typeface="Wingdings" panose="05000000000000000000" pitchFamily="2" charset="2"/>
              <a:buNone/>
              <a:defRPr sz="18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これまで</a:t>
            </a:r>
          </a:p>
        </p:txBody>
      </p:sp>
      <p:sp>
        <p:nvSpPr>
          <p:cNvPr id="18" name="テキスト プレースホルダー 3"/>
          <p:cNvSpPr>
            <a:spLocks noGrp="1"/>
          </p:cNvSpPr>
          <p:nvPr>
            <p:ph type="body" sz="quarter" idx="12" hasCustomPrompt="1"/>
          </p:nvPr>
        </p:nvSpPr>
        <p:spPr>
          <a:xfrm>
            <a:off x="742601" y="1022707"/>
            <a:ext cx="10707192"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タイトル 1"/>
          <p:cNvSpPr>
            <a:spLocks noGrp="1"/>
          </p:cNvSpPr>
          <p:nvPr>
            <p:ph type="title" hasCustomPrompt="1"/>
          </p:nvPr>
        </p:nvSpPr>
        <p:spPr>
          <a:xfrm>
            <a:off x="742601" y="549001"/>
            <a:ext cx="10707192"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7" name="図プレースホルダー 6"/>
          <p:cNvSpPr>
            <a:spLocks noGrp="1"/>
          </p:cNvSpPr>
          <p:nvPr>
            <p:ph type="pic" sz="quarter" idx="29" hasCustomPrompt="1"/>
          </p:nvPr>
        </p:nvSpPr>
        <p:spPr>
          <a:xfrm>
            <a:off x="6455732" y="2979000"/>
            <a:ext cx="4994059" cy="3150000"/>
          </a:xfrm>
          <a:prstGeom prst="rect">
            <a:avLst/>
          </a:prstGeom>
          <a:solidFill>
            <a:schemeClr val="accent4"/>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stStyle>
          <a:p>
            <a:r>
              <a:rPr kumimoji="1" lang="ja-JP" altLang="en-US"/>
              <a:t>写真</a:t>
            </a:r>
          </a:p>
        </p:txBody>
      </p:sp>
      <p:sp>
        <p:nvSpPr>
          <p:cNvPr id="21" name="テキスト プレースホルダー 4"/>
          <p:cNvSpPr>
            <a:spLocks noGrp="1"/>
          </p:cNvSpPr>
          <p:nvPr>
            <p:ph type="body" sz="quarter" idx="30" hasCustomPrompt="1"/>
          </p:nvPr>
        </p:nvSpPr>
        <p:spPr>
          <a:xfrm>
            <a:off x="6458988" y="2524942"/>
            <a:ext cx="4987549" cy="360362"/>
          </a:xfrm>
          <a:prstGeom prst="rect">
            <a:avLst/>
          </a:prstGeom>
        </p:spPr>
        <p:txBody>
          <a:bodyPr lIns="0" tIns="0" rIns="0"/>
          <a:lstStyle>
            <a:lvl1pPr marL="0" indent="0" algn="ctr">
              <a:lnSpc>
                <a:spcPct val="120000"/>
              </a:lnSpc>
              <a:spcBef>
                <a:spcPts val="0"/>
              </a:spcBef>
              <a:buFont typeface="Wingdings" panose="05000000000000000000" pitchFamily="2" charset="2"/>
              <a:buNone/>
              <a:defRPr sz="1800" b="1">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これから</a:t>
            </a:r>
          </a:p>
        </p:txBody>
      </p:sp>
    </p:spTree>
    <p:extLst>
      <p:ext uri="{BB962C8B-B14F-4D97-AF65-F5344CB8AC3E}">
        <p14:creationId xmlns:p14="http://schemas.microsoft.com/office/powerpoint/2010/main" val="2911368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ポイントまとめ(2)">
    <p:spTree>
      <p:nvGrpSpPr>
        <p:cNvPr id="1" name=""/>
        <p:cNvGrpSpPr/>
        <p:nvPr/>
      </p:nvGrpSpPr>
      <p:grpSpPr>
        <a:xfrm>
          <a:off x="0" y="0"/>
          <a:ext cx="0" cy="0"/>
          <a:chOff x="0" y="0"/>
          <a:chExt cx="0" cy="0"/>
        </a:xfrm>
      </p:grpSpPr>
      <p:sp>
        <p:nvSpPr>
          <p:cNvPr id="12" name="テキスト プレースホルダー 2"/>
          <p:cNvSpPr>
            <a:spLocks noGrp="1"/>
          </p:cNvSpPr>
          <p:nvPr>
            <p:ph type="body" sz="quarter" idx="25" hasCustomPrompt="1"/>
          </p:nvPr>
        </p:nvSpPr>
        <p:spPr>
          <a:xfrm>
            <a:off x="3971575" y="4095510"/>
            <a:ext cx="7474962" cy="1576864"/>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3" name="テキスト プレースホルダー 2"/>
          <p:cNvSpPr>
            <a:spLocks noGrp="1"/>
          </p:cNvSpPr>
          <p:nvPr>
            <p:ph type="body" sz="quarter" idx="24" hasCustomPrompt="1"/>
          </p:nvPr>
        </p:nvSpPr>
        <p:spPr>
          <a:xfrm>
            <a:off x="3971574" y="2034000"/>
            <a:ext cx="7474963" cy="1576864"/>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742600" y="6367463"/>
            <a:ext cx="10618401"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3" name="タイトル 1"/>
          <p:cNvSpPr>
            <a:spLocks noGrp="1"/>
          </p:cNvSpPr>
          <p:nvPr>
            <p:ph type="title" hasCustomPrompt="1"/>
          </p:nvPr>
        </p:nvSpPr>
        <p:spPr>
          <a:xfrm>
            <a:off x="742600" y="549001"/>
            <a:ext cx="10703938"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5" name="テキスト プレースホルダー 3"/>
          <p:cNvSpPr>
            <a:spLocks noGrp="1"/>
          </p:cNvSpPr>
          <p:nvPr>
            <p:ph type="body" sz="quarter" idx="12" hasCustomPrompt="1"/>
          </p:nvPr>
        </p:nvSpPr>
        <p:spPr>
          <a:xfrm>
            <a:off x="742601" y="1022400"/>
            <a:ext cx="10703936"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テキスト プレースホルダー 4"/>
          <p:cNvSpPr>
            <a:spLocks noGrp="1"/>
          </p:cNvSpPr>
          <p:nvPr>
            <p:ph type="body" sz="quarter" idx="10" hasCustomPrompt="1"/>
          </p:nvPr>
        </p:nvSpPr>
        <p:spPr>
          <a:xfrm>
            <a:off x="742600" y="2033615"/>
            <a:ext cx="2869199" cy="15772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21" name="テキスト プレースホルダー 4"/>
          <p:cNvSpPr>
            <a:spLocks noGrp="1"/>
          </p:cNvSpPr>
          <p:nvPr>
            <p:ph type="body" sz="quarter" idx="22" hasCustomPrompt="1"/>
          </p:nvPr>
        </p:nvSpPr>
        <p:spPr>
          <a:xfrm>
            <a:off x="742600" y="4095493"/>
            <a:ext cx="2869199" cy="15772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Tree>
    <p:extLst>
      <p:ext uri="{BB962C8B-B14F-4D97-AF65-F5344CB8AC3E}">
        <p14:creationId xmlns:p14="http://schemas.microsoft.com/office/powerpoint/2010/main" val="223562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9" hasCustomPrompt="1"/>
          </p:nvPr>
        </p:nvSpPr>
        <p:spPr>
          <a:xfrm>
            <a:off x="742600" y="1989000"/>
            <a:ext cx="10707192" cy="4004862"/>
          </a:xfrm>
          <a:prstGeom prst="rect">
            <a:avLst/>
          </a:prstGeom>
        </p:spPr>
        <p:txBody>
          <a:bodyPr lIns="0" tIns="0" rIns="0" bIns="0"/>
          <a:lstStyle>
            <a:lvl1pPr marL="457200" indent="-457200">
              <a:lnSpc>
                <a:spcPct val="130000"/>
              </a:lnSpc>
              <a:buFont typeface="+mj-lt"/>
              <a:buAutoNum type="arabicPeriod"/>
              <a:defRPr sz="2000"/>
            </a:lvl1pPr>
            <a:lvl2pPr marL="800100" indent="-342900">
              <a:lnSpc>
                <a:spcPct val="120000"/>
              </a:lnSpc>
              <a:buFont typeface="+mj-lt"/>
              <a:buAutoNum type="arabicPeriod"/>
              <a:defRPr sz="1800"/>
            </a:lvl2pPr>
            <a:lvl3pPr marL="1257300" indent="-342900">
              <a:lnSpc>
                <a:spcPct val="120000"/>
              </a:lnSpc>
              <a:buFont typeface="+mj-lt"/>
              <a:buAutoNum type="arabicPeriod"/>
              <a:defRPr sz="1600"/>
            </a:lvl3pPr>
            <a:lvl4pPr marL="1714500" indent="-342900">
              <a:lnSpc>
                <a:spcPct val="120000"/>
              </a:lnSpc>
              <a:buFont typeface="+mj-lt"/>
              <a:buAutoNum type="arabicPeriod"/>
              <a:defRPr sz="1400"/>
            </a:lvl4pPr>
            <a:lvl5pPr marL="2171700" indent="-342900">
              <a:lnSpc>
                <a:spcPct val="120000"/>
              </a:lnSpc>
              <a:buFont typeface="+mj-lt"/>
              <a:buAutoNum type="arabicPeriod"/>
              <a:defRPr sz="1400"/>
            </a:lvl5pPr>
          </a:lstStyle>
          <a:p>
            <a:pPr lvl="0"/>
            <a:r>
              <a:rPr kumimoji="1" lang="ja-JP" altLang="en-US"/>
              <a:t>目次を箇条書きでいれてください。</a:t>
            </a:r>
            <a:endParaRPr kumimoji="1" lang="en-US" altLang="ja-JP"/>
          </a:p>
        </p:txBody>
      </p:sp>
      <p:sp>
        <p:nvSpPr>
          <p:cNvPr id="33" name="スライド番号プレースホルダー 5"/>
          <p:cNvSpPr>
            <a:spLocks noGrp="1"/>
          </p:cNvSpPr>
          <p:nvPr>
            <p:ph type="sldNum" sz="quarter" idx="4"/>
          </p:nvPr>
        </p:nvSpPr>
        <p:spPr>
          <a:xfrm>
            <a:off x="11404310" y="6367301"/>
            <a:ext cx="447423"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35"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目次</a:t>
            </a:r>
          </a:p>
        </p:txBody>
      </p:sp>
    </p:spTree>
    <p:extLst>
      <p:ext uri="{BB962C8B-B14F-4D97-AF65-F5344CB8AC3E}">
        <p14:creationId xmlns:p14="http://schemas.microsoft.com/office/powerpoint/2010/main" val="1161712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ポイントまとめ(3)">
    <p:spTree>
      <p:nvGrpSpPr>
        <p:cNvPr id="1" name=""/>
        <p:cNvGrpSpPr/>
        <p:nvPr/>
      </p:nvGrpSpPr>
      <p:grpSpPr>
        <a:xfrm>
          <a:off x="0" y="0"/>
          <a:ext cx="0" cy="0"/>
          <a:chOff x="0" y="0"/>
          <a:chExt cx="0" cy="0"/>
        </a:xfrm>
      </p:grpSpPr>
      <p:sp>
        <p:nvSpPr>
          <p:cNvPr id="13" name="テキスト プレースホルダー 2"/>
          <p:cNvSpPr>
            <a:spLocks noGrp="1"/>
          </p:cNvSpPr>
          <p:nvPr>
            <p:ph type="body" sz="quarter" idx="26" hasCustomPrompt="1"/>
          </p:nvPr>
        </p:nvSpPr>
        <p:spPr>
          <a:xfrm>
            <a:off x="3971574" y="2029927"/>
            <a:ext cx="7474963"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5" name="テキスト プレースホルダー 2"/>
          <p:cNvSpPr>
            <a:spLocks noGrp="1"/>
          </p:cNvSpPr>
          <p:nvPr>
            <p:ph type="body" sz="quarter" idx="27" hasCustomPrompt="1"/>
          </p:nvPr>
        </p:nvSpPr>
        <p:spPr>
          <a:xfrm>
            <a:off x="3971574" y="3495034"/>
            <a:ext cx="7484959"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7" name="テキスト プレースホルダー 2"/>
          <p:cNvSpPr>
            <a:spLocks noGrp="1"/>
          </p:cNvSpPr>
          <p:nvPr>
            <p:ph type="body" sz="quarter" idx="28" hasCustomPrompt="1"/>
          </p:nvPr>
        </p:nvSpPr>
        <p:spPr>
          <a:xfrm>
            <a:off x="3971574" y="4961904"/>
            <a:ext cx="7484959" cy="1074191"/>
          </a:xfrm>
          <a:prstGeom prst="rect">
            <a:avLst/>
          </a:prstGeom>
        </p:spPr>
        <p:txBody>
          <a:bodyPr lIns="0" tIns="0" rIns="0" bIns="0" anchor="ctr"/>
          <a:lstStyle>
            <a:lvl1pPr marL="0" indent="0">
              <a:lnSpc>
                <a:spcPct val="130000"/>
              </a:lnSpc>
              <a:spcBef>
                <a:spcPts val="0"/>
              </a:spcBef>
              <a:buNone/>
              <a:defRPr sz="18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5" name="テキスト プレースホルダー 4"/>
          <p:cNvSpPr>
            <a:spLocks noGrp="1"/>
          </p:cNvSpPr>
          <p:nvPr>
            <p:ph type="body" sz="quarter" idx="10" hasCustomPrompt="1"/>
          </p:nvPr>
        </p:nvSpPr>
        <p:spPr>
          <a:xfrm>
            <a:off x="742599" y="2034000"/>
            <a:ext cx="2869199" cy="107011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2" name="タイトル 1"/>
          <p:cNvSpPr>
            <a:spLocks noGrp="1"/>
          </p:cNvSpPr>
          <p:nvPr>
            <p:ph type="title" hasCustomPrompt="1"/>
          </p:nvPr>
        </p:nvSpPr>
        <p:spPr>
          <a:xfrm>
            <a:off x="742599" y="549001"/>
            <a:ext cx="1071393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3" name="テキスト プレースホルダー 3"/>
          <p:cNvSpPr>
            <a:spLocks noGrp="1"/>
          </p:cNvSpPr>
          <p:nvPr>
            <p:ph type="body" sz="quarter" idx="12" hasCustomPrompt="1"/>
          </p:nvPr>
        </p:nvSpPr>
        <p:spPr>
          <a:xfrm>
            <a:off x="742598" y="1022400"/>
            <a:ext cx="10713935"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0" name="テキスト プレースホルダー 4"/>
          <p:cNvSpPr>
            <a:spLocks noGrp="1"/>
          </p:cNvSpPr>
          <p:nvPr>
            <p:ph type="body" sz="quarter" idx="22" hasCustomPrompt="1"/>
          </p:nvPr>
        </p:nvSpPr>
        <p:spPr>
          <a:xfrm>
            <a:off x="742599" y="3488832"/>
            <a:ext cx="2869199" cy="1081596"/>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
        <p:nvSpPr>
          <p:cNvPr id="24" name="テキスト プレースホルダー 4"/>
          <p:cNvSpPr>
            <a:spLocks noGrp="1"/>
          </p:cNvSpPr>
          <p:nvPr>
            <p:ph type="body" sz="quarter" idx="24" hasCustomPrompt="1"/>
          </p:nvPr>
        </p:nvSpPr>
        <p:spPr>
          <a:xfrm>
            <a:off x="742599" y="4955142"/>
            <a:ext cx="2869199" cy="1081596"/>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03</a:t>
            </a:r>
          </a:p>
        </p:txBody>
      </p:sp>
    </p:spTree>
    <p:extLst>
      <p:ext uri="{BB962C8B-B14F-4D97-AF65-F5344CB8AC3E}">
        <p14:creationId xmlns:p14="http://schemas.microsoft.com/office/powerpoint/2010/main" val="2965498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ポイントまとめ(4)">
    <p:spTree>
      <p:nvGrpSpPr>
        <p:cNvPr id="1" name=""/>
        <p:cNvGrpSpPr/>
        <p:nvPr/>
      </p:nvGrpSpPr>
      <p:grpSpPr>
        <a:xfrm>
          <a:off x="0" y="0"/>
          <a:ext cx="0" cy="0"/>
          <a:chOff x="0" y="0"/>
          <a:chExt cx="0" cy="0"/>
        </a:xfrm>
      </p:grpSpPr>
      <p:sp>
        <p:nvSpPr>
          <p:cNvPr id="14" name="テキスト プレースホルダー 2"/>
          <p:cNvSpPr>
            <a:spLocks noGrp="1"/>
          </p:cNvSpPr>
          <p:nvPr>
            <p:ph type="body" sz="quarter" idx="28" hasCustomPrompt="1"/>
          </p:nvPr>
        </p:nvSpPr>
        <p:spPr>
          <a:xfrm>
            <a:off x="3971573" y="2039514"/>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5" name="テキスト プレースホルダー 2"/>
          <p:cNvSpPr>
            <a:spLocks noGrp="1"/>
          </p:cNvSpPr>
          <p:nvPr>
            <p:ph type="body" sz="quarter" idx="29" hasCustomPrompt="1"/>
          </p:nvPr>
        </p:nvSpPr>
        <p:spPr>
          <a:xfrm>
            <a:off x="3971573" y="3088284"/>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17" name="テキスト プレースホルダー 2"/>
          <p:cNvSpPr>
            <a:spLocks noGrp="1"/>
          </p:cNvSpPr>
          <p:nvPr>
            <p:ph type="body" sz="quarter" idx="30" hasCustomPrompt="1"/>
          </p:nvPr>
        </p:nvSpPr>
        <p:spPr>
          <a:xfrm>
            <a:off x="3971573" y="4147697"/>
            <a:ext cx="7474964"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20" name="テキスト プレースホルダー 2"/>
          <p:cNvSpPr>
            <a:spLocks noGrp="1"/>
          </p:cNvSpPr>
          <p:nvPr>
            <p:ph type="body" sz="quarter" idx="31" hasCustomPrompt="1"/>
          </p:nvPr>
        </p:nvSpPr>
        <p:spPr>
          <a:xfrm>
            <a:off x="3971573" y="5207110"/>
            <a:ext cx="7484960" cy="735770"/>
          </a:xfrm>
          <a:prstGeom prst="rect">
            <a:avLst/>
          </a:prstGeom>
        </p:spPr>
        <p:txBody>
          <a:bodyPr lIns="0" tIns="0" rIns="0" bIns="0" anchor="ctr"/>
          <a:lstStyle>
            <a:lvl1pPr marL="0" indent="0">
              <a:lnSpc>
                <a:spcPct val="130000"/>
              </a:lnSpc>
              <a:spcBef>
                <a:spcPts val="0"/>
              </a:spcBef>
              <a:buNone/>
              <a:defRPr sz="1600"/>
            </a:lvl1pPr>
            <a:lvl2pPr>
              <a:lnSpc>
                <a:spcPct val="120000"/>
              </a:lnSpc>
              <a:spcBef>
                <a:spcPts val="0"/>
              </a:spcBef>
              <a:defRPr sz="1600"/>
            </a:lvl2pPr>
            <a:lvl3pPr>
              <a:lnSpc>
                <a:spcPct val="120000"/>
              </a:lnSpc>
              <a:spcBef>
                <a:spcPts val="0"/>
              </a:spcBef>
              <a:defRPr sz="1400"/>
            </a:lvl3pPr>
            <a:lvl4pPr>
              <a:lnSpc>
                <a:spcPct val="120000"/>
              </a:lnSpc>
              <a:spcBef>
                <a:spcPts val="0"/>
              </a:spcBef>
              <a:defRPr sz="1200"/>
            </a:lvl4pPr>
            <a:lvl5pPr>
              <a:lnSpc>
                <a:spcPct val="120000"/>
              </a:lnSpc>
              <a:spcBef>
                <a:spcPts val="0"/>
              </a:spcBef>
              <a:defRPr sz="1200"/>
            </a:lvl5pPr>
          </a:lstStyle>
          <a:p>
            <a:pPr lvl="0"/>
            <a:r>
              <a:rPr kumimoji="1" lang="ja-JP" altLang="en-US"/>
              <a:t>ここには説明テキストが入ります。</a:t>
            </a:r>
          </a:p>
        </p:txBody>
      </p:sp>
      <p:sp>
        <p:nvSpPr>
          <p:cNvPr id="5" name="テキスト プレースホルダー 4"/>
          <p:cNvSpPr>
            <a:spLocks noGrp="1"/>
          </p:cNvSpPr>
          <p:nvPr>
            <p:ph type="body" sz="quarter" idx="10" hasCustomPrompt="1"/>
          </p:nvPr>
        </p:nvSpPr>
        <p:spPr>
          <a:xfrm>
            <a:off x="742599" y="2034000"/>
            <a:ext cx="2869199" cy="741284"/>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01</a:t>
            </a:r>
          </a:p>
        </p:txBody>
      </p:sp>
      <p:sp>
        <p:nvSpPr>
          <p:cNvPr id="16"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8" name="テキスト プレースホルダー 3"/>
          <p:cNvSpPr>
            <a:spLocks noGrp="1"/>
          </p:cNvSpPr>
          <p:nvPr>
            <p:ph type="body" sz="quarter" idx="2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2" name="タイトル 1"/>
          <p:cNvSpPr>
            <a:spLocks noGrp="1"/>
          </p:cNvSpPr>
          <p:nvPr>
            <p:ph type="title" hasCustomPrompt="1"/>
          </p:nvPr>
        </p:nvSpPr>
        <p:spPr>
          <a:xfrm>
            <a:off x="742599" y="549001"/>
            <a:ext cx="10713935"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3" name="テキスト プレースホルダー 3"/>
          <p:cNvSpPr>
            <a:spLocks noGrp="1"/>
          </p:cNvSpPr>
          <p:nvPr>
            <p:ph type="body" sz="quarter" idx="12" hasCustomPrompt="1"/>
          </p:nvPr>
        </p:nvSpPr>
        <p:spPr>
          <a:xfrm>
            <a:off x="742599" y="1022400"/>
            <a:ext cx="10713934"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26" name="テキスト プレースホルダー 4"/>
          <p:cNvSpPr>
            <a:spLocks noGrp="1"/>
          </p:cNvSpPr>
          <p:nvPr>
            <p:ph type="body" sz="quarter" idx="22" hasCustomPrompt="1"/>
          </p:nvPr>
        </p:nvSpPr>
        <p:spPr>
          <a:xfrm>
            <a:off x="742599" y="3095381"/>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02</a:t>
            </a:r>
          </a:p>
        </p:txBody>
      </p:sp>
      <p:sp>
        <p:nvSpPr>
          <p:cNvPr id="28" name="テキスト プレースホルダー 4"/>
          <p:cNvSpPr>
            <a:spLocks noGrp="1"/>
          </p:cNvSpPr>
          <p:nvPr>
            <p:ph type="body" sz="quarter" idx="24" hasCustomPrompt="1"/>
          </p:nvPr>
        </p:nvSpPr>
        <p:spPr>
          <a:xfrm>
            <a:off x="742599" y="4151246"/>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03</a:t>
            </a:r>
          </a:p>
        </p:txBody>
      </p:sp>
      <p:sp>
        <p:nvSpPr>
          <p:cNvPr id="30" name="テキスト プレースホルダー 4"/>
          <p:cNvSpPr>
            <a:spLocks noGrp="1"/>
          </p:cNvSpPr>
          <p:nvPr>
            <p:ph type="body" sz="quarter" idx="26" hasCustomPrompt="1"/>
          </p:nvPr>
        </p:nvSpPr>
        <p:spPr>
          <a:xfrm>
            <a:off x="742599" y="5207112"/>
            <a:ext cx="2869199" cy="735768"/>
          </a:xfrm>
          <a:prstGeom prst="roundRect">
            <a:avLst>
              <a:gd name="adj" fmla="val 10132"/>
            </a:avLst>
          </a:prstGeom>
          <a:solidFill>
            <a:schemeClr val="bg2"/>
          </a:solidFill>
        </p:spPr>
        <p:txBody>
          <a:bodyPr lIns="72000" tIns="72000" rIns="72000" bIns="72000" anchor="ctr"/>
          <a:lstStyle>
            <a:lvl1pPr marL="0" indent="0" algn="ctr">
              <a:lnSpc>
                <a:spcPct val="130000"/>
              </a:lnSpc>
              <a:spcBef>
                <a:spcPts val="0"/>
              </a:spcBef>
              <a:spcAft>
                <a:spcPts val="600"/>
              </a:spcAft>
              <a:buNone/>
              <a:defRPr sz="18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ポイント</a:t>
            </a:r>
            <a:r>
              <a:rPr kumimoji="1" lang="en-US" altLang="ja-JP"/>
              <a:t>04</a:t>
            </a:r>
          </a:p>
        </p:txBody>
      </p:sp>
    </p:spTree>
    <p:extLst>
      <p:ext uri="{BB962C8B-B14F-4D97-AF65-F5344CB8AC3E}">
        <p14:creationId xmlns:p14="http://schemas.microsoft.com/office/powerpoint/2010/main" val="193996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3)">
    <p:spTree>
      <p:nvGrpSpPr>
        <p:cNvPr id="1" name=""/>
        <p:cNvGrpSpPr/>
        <p:nvPr/>
      </p:nvGrpSpPr>
      <p:grpSpPr>
        <a:xfrm>
          <a:off x="0" y="0"/>
          <a:ext cx="0" cy="0"/>
          <a:chOff x="0" y="0"/>
          <a:chExt cx="0" cy="0"/>
        </a:xfrm>
      </p:grpSpPr>
      <p:sp>
        <p:nvSpPr>
          <p:cNvPr id="11" name="テキスト プレースホルダー 2"/>
          <p:cNvSpPr>
            <a:spLocks noGrp="1"/>
          </p:cNvSpPr>
          <p:nvPr>
            <p:ph type="body" sz="quarter" idx="23" hasCustomPrompt="1"/>
          </p:nvPr>
        </p:nvSpPr>
        <p:spPr>
          <a:xfrm>
            <a:off x="742589" y="171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2" name="テキスト プレースホルダー 2"/>
          <p:cNvSpPr>
            <a:spLocks noGrp="1"/>
          </p:cNvSpPr>
          <p:nvPr>
            <p:ph type="body" sz="quarter" idx="24" hasCustomPrompt="1"/>
          </p:nvPr>
        </p:nvSpPr>
        <p:spPr>
          <a:xfrm>
            <a:off x="742589" y="342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3" name="テキスト プレースホルダー 2"/>
          <p:cNvSpPr>
            <a:spLocks noGrp="1"/>
          </p:cNvSpPr>
          <p:nvPr>
            <p:ph type="body" sz="quarter" idx="25" hasCustomPrompt="1"/>
          </p:nvPr>
        </p:nvSpPr>
        <p:spPr>
          <a:xfrm>
            <a:off x="742589" y="5139000"/>
            <a:ext cx="10661723" cy="949547"/>
          </a:xfrm>
          <a:prstGeom prst="rect">
            <a:avLst/>
          </a:prstGeom>
        </p:spPr>
        <p:txBody>
          <a:bodyPr lIns="0" tIns="0" rIns="0" bIns="0"/>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sz="1400"/>
            </a:lvl1pPr>
            <a:lvl2pPr>
              <a:lnSpc>
                <a:spcPct val="120000"/>
              </a:lnSpc>
              <a:spcBef>
                <a:spcPts val="300"/>
              </a:spcBef>
              <a:defRPr sz="1100"/>
            </a:lvl2pPr>
            <a:lvl3pPr>
              <a:lnSpc>
                <a:spcPct val="120000"/>
              </a:lnSpc>
              <a:spcBef>
                <a:spcPts val="300"/>
              </a:spcBef>
              <a:defRPr sz="1050"/>
            </a:lvl3pPr>
            <a:lvl4pPr>
              <a:lnSpc>
                <a:spcPct val="120000"/>
              </a:lnSpc>
              <a:spcBef>
                <a:spcPts val="300"/>
              </a:spcBef>
              <a:defRPr sz="1000"/>
            </a:lvl4pPr>
            <a:lvl5pPr>
              <a:lnSpc>
                <a:spcPct val="120000"/>
              </a:lnSpc>
              <a:spcBef>
                <a:spcPts val="300"/>
              </a:spcBef>
              <a:defRPr sz="1000"/>
            </a:lvl5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a:t>ここには説明テキストが入ります。</a:t>
            </a:r>
          </a:p>
        </p:txBody>
      </p:sp>
      <p:sp>
        <p:nvSpPr>
          <p:cNvPr id="15"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7" name="テキスト プレースホルダー 3"/>
          <p:cNvSpPr>
            <a:spLocks noGrp="1"/>
          </p:cNvSpPr>
          <p:nvPr>
            <p:ph type="body" sz="quarter" idx="14"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6" name="テキスト プレースホルダー 3"/>
          <p:cNvSpPr>
            <a:spLocks noGrp="1"/>
          </p:cNvSpPr>
          <p:nvPr>
            <p:ph type="body" sz="quarter" idx="17" hasCustomPrompt="1"/>
          </p:nvPr>
        </p:nvSpPr>
        <p:spPr>
          <a:xfrm>
            <a:off x="742600" y="1270159"/>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
        <p:nvSpPr>
          <p:cNvPr id="26" name="タイトル 1"/>
          <p:cNvSpPr>
            <a:spLocks noGrp="1"/>
          </p:cNvSpPr>
          <p:nvPr>
            <p:ph type="title" hasCustomPrompt="1"/>
          </p:nvPr>
        </p:nvSpPr>
        <p:spPr>
          <a:xfrm>
            <a:off x="742600" y="549001"/>
            <a:ext cx="10661712"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27" name="テキスト プレースホルダー 3"/>
          <p:cNvSpPr>
            <a:spLocks noGrp="1"/>
          </p:cNvSpPr>
          <p:nvPr>
            <p:ph type="body" sz="quarter" idx="19" hasCustomPrompt="1"/>
          </p:nvPr>
        </p:nvSpPr>
        <p:spPr>
          <a:xfrm>
            <a:off x="742600" y="2980160"/>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
        <p:nvSpPr>
          <p:cNvPr id="29" name="テキスト プレースホルダー 3"/>
          <p:cNvSpPr>
            <a:spLocks noGrp="1"/>
          </p:cNvSpPr>
          <p:nvPr>
            <p:ph type="body" sz="quarter" idx="21" hasCustomPrompt="1"/>
          </p:nvPr>
        </p:nvSpPr>
        <p:spPr>
          <a:xfrm>
            <a:off x="742600" y="4690159"/>
            <a:ext cx="10661391" cy="405000"/>
          </a:xfrm>
          <a:prstGeom prst="rect">
            <a:avLst/>
          </a:prstGeom>
        </p:spPr>
        <p:txBody>
          <a:bodyPr lIns="0" tIns="0" rIns="0" bIns="0" anchor="t"/>
          <a:lstStyle>
            <a:lvl1pPr marL="0" indent="0">
              <a:lnSpc>
                <a:spcPct val="100000"/>
              </a:lnSpc>
              <a:spcBef>
                <a:spcPts val="0"/>
              </a:spcBef>
              <a:buFont typeface="Arial" panose="020B0604020202020204" pitchFamily="34" charset="0"/>
              <a:buNone/>
              <a:defRPr sz="2000" b="1"/>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ここには伝えたいメッセージが入ります。</a:t>
            </a:r>
            <a:endParaRPr kumimoji="1" lang="en-US" altLang="ja-JP"/>
          </a:p>
        </p:txBody>
      </p:sp>
    </p:spTree>
    <p:extLst>
      <p:ext uri="{BB962C8B-B14F-4D97-AF65-F5344CB8AC3E}">
        <p14:creationId xmlns:p14="http://schemas.microsoft.com/office/powerpoint/2010/main" val="3193282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己紹介(1)">
    <p:spTree>
      <p:nvGrpSpPr>
        <p:cNvPr id="1" name=""/>
        <p:cNvGrpSpPr/>
        <p:nvPr/>
      </p:nvGrpSpPr>
      <p:grpSpPr>
        <a:xfrm>
          <a:off x="0" y="0"/>
          <a:ext cx="0" cy="0"/>
          <a:chOff x="0" y="0"/>
          <a:chExt cx="0" cy="0"/>
        </a:xfrm>
      </p:grpSpPr>
      <p:sp>
        <p:nvSpPr>
          <p:cNvPr id="7" name="図プレースホルダー 6"/>
          <p:cNvSpPr>
            <a:spLocks noGrp="1"/>
          </p:cNvSpPr>
          <p:nvPr>
            <p:ph type="pic" sz="quarter" idx="17" hasCustomPrompt="1"/>
          </p:nvPr>
        </p:nvSpPr>
        <p:spPr>
          <a:xfrm>
            <a:off x="1506000" y="1691662"/>
            <a:ext cx="3456602" cy="347467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2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タイトル 1"/>
          <p:cNvSpPr>
            <a:spLocks noGrp="1"/>
          </p:cNvSpPr>
          <p:nvPr>
            <p:ph type="title" hasCustomPrompt="1"/>
          </p:nvPr>
        </p:nvSpPr>
        <p:spPr>
          <a:xfrm>
            <a:off x="742600" y="549001"/>
            <a:ext cx="10661712" cy="315000"/>
          </a:xfrm>
          <a:prstGeom prst="rect">
            <a:avLst/>
          </a:prstGeom>
        </p:spPr>
        <p:txBody>
          <a:bodyPr lIns="0" tIns="0" rIns="0" bIns="0"/>
          <a:lstStyle>
            <a:lvl1pPr>
              <a:lnSpc>
                <a:spcPct val="100000"/>
              </a:lnSpc>
              <a:defRPr sz="1400" baseline="0"/>
            </a:lvl1pPr>
          </a:lstStyle>
          <a:p>
            <a:r>
              <a:rPr kumimoji="1" lang="ja-JP" altLang="en-US"/>
              <a:t>登壇者</a:t>
            </a:r>
          </a:p>
        </p:txBody>
      </p:sp>
      <p:sp>
        <p:nvSpPr>
          <p:cNvPr id="10" name="テキスト プレースホルダー 2"/>
          <p:cNvSpPr>
            <a:spLocks noGrp="1"/>
          </p:cNvSpPr>
          <p:nvPr>
            <p:ph type="body" sz="quarter" idx="45" hasCustomPrompt="1"/>
          </p:nvPr>
        </p:nvSpPr>
        <p:spPr>
          <a:xfrm>
            <a:off x="5376002" y="2715118"/>
            <a:ext cx="5760312" cy="2874963"/>
          </a:xfrm>
          <a:prstGeom prst="rect">
            <a:avLst/>
          </a:prstGeom>
        </p:spPr>
        <p:txBody>
          <a:bodyPr lIns="0" tIns="0" rIns="0" bIns="0"/>
          <a:lstStyle>
            <a:lvl1pPr marL="0" indent="0">
              <a:lnSpc>
                <a:spcPct val="130000"/>
              </a:lnSpc>
              <a:spcBef>
                <a:spcPts val="0"/>
              </a:spcBef>
              <a:buNone/>
              <a:defRPr sz="1600"/>
            </a:lvl1pPr>
            <a:lvl2pPr>
              <a:lnSpc>
                <a:spcPct val="120000"/>
              </a:lnSpc>
              <a:spcBef>
                <a:spcPts val="0"/>
              </a:spcBef>
              <a:defRPr sz="1400"/>
            </a:lvl2pPr>
            <a:lvl3pPr>
              <a:lnSpc>
                <a:spcPct val="120000"/>
              </a:lnSpc>
              <a:spcBef>
                <a:spcPts val="0"/>
              </a:spcBef>
              <a:defRPr sz="1200"/>
            </a:lvl3pPr>
            <a:lvl4pPr>
              <a:lnSpc>
                <a:spcPct val="120000"/>
              </a:lnSpc>
              <a:spcBef>
                <a:spcPts val="0"/>
              </a:spcBef>
              <a:defRPr sz="1100"/>
            </a:lvl4pPr>
            <a:lvl5pPr>
              <a:lnSpc>
                <a:spcPct val="120000"/>
              </a:lnSpc>
              <a:spcBef>
                <a:spcPts val="0"/>
              </a:spcBef>
              <a:defRPr sz="1100"/>
            </a:lvl5pPr>
          </a:lstStyle>
          <a:p>
            <a:pPr lvl="0"/>
            <a:r>
              <a:rPr kumimoji="1" lang="ja-JP" altLang="en-US"/>
              <a:t>ここには経歴や所属など説明・紹介文が入ります。</a:t>
            </a:r>
          </a:p>
        </p:txBody>
      </p:sp>
      <p:sp>
        <p:nvSpPr>
          <p:cNvPr id="13" name="テキスト プレースホルダー 4"/>
          <p:cNvSpPr>
            <a:spLocks noGrp="1"/>
          </p:cNvSpPr>
          <p:nvPr>
            <p:ph type="body" sz="quarter" idx="46" hasCustomPrompt="1"/>
          </p:nvPr>
        </p:nvSpPr>
        <p:spPr>
          <a:xfrm>
            <a:off x="5376001" y="1691662"/>
            <a:ext cx="5759998" cy="391352"/>
          </a:xfrm>
          <a:prstGeom prst="rect">
            <a:avLst/>
          </a:prstGeom>
        </p:spPr>
        <p:txBody>
          <a:bodyPr lIns="0" tIns="0" bIns="0"/>
          <a:lstStyle>
            <a:lvl1pPr marL="0" indent="0" algn="l">
              <a:lnSpc>
                <a:spcPct val="120000"/>
              </a:lnSpc>
              <a:spcBef>
                <a:spcPts val="0"/>
              </a:spcBef>
              <a:buNone/>
              <a:defRPr sz="22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14" name="テキスト プレースホルダー 4"/>
          <p:cNvSpPr>
            <a:spLocks noGrp="1"/>
          </p:cNvSpPr>
          <p:nvPr>
            <p:ph type="body" sz="quarter" idx="47" hasCustomPrompt="1"/>
          </p:nvPr>
        </p:nvSpPr>
        <p:spPr>
          <a:xfrm>
            <a:off x="5376001" y="2141662"/>
            <a:ext cx="5759998" cy="270001"/>
          </a:xfrm>
          <a:prstGeom prst="rect">
            <a:avLst/>
          </a:prstGeom>
        </p:spPr>
        <p:txBody>
          <a:bodyPr lIns="0" tIns="0" bIns="0"/>
          <a:lstStyle>
            <a:lvl1pPr marL="0" indent="0" algn="l">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Tree>
    <p:extLst>
      <p:ext uri="{BB962C8B-B14F-4D97-AF65-F5344CB8AC3E}">
        <p14:creationId xmlns:p14="http://schemas.microsoft.com/office/powerpoint/2010/main" val="294349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己紹介(2)">
    <p:spTree>
      <p:nvGrpSpPr>
        <p:cNvPr id="1" name=""/>
        <p:cNvGrpSpPr/>
        <p:nvPr/>
      </p:nvGrpSpPr>
      <p:grpSpPr>
        <a:xfrm>
          <a:off x="0" y="0"/>
          <a:ext cx="0" cy="0"/>
          <a:chOff x="0" y="0"/>
          <a:chExt cx="0" cy="0"/>
        </a:xfrm>
      </p:grpSpPr>
      <p:sp>
        <p:nvSpPr>
          <p:cNvPr id="32" name="テキスト プレースホルダー 3"/>
          <p:cNvSpPr>
            <a:spLocks noGrp="1"/>
          </p:cNvSpPr>
          <p:nvPr>
            <p:ph type="body" sz="quarter" idx="33" hasCustomPrompt="1"/>
          </p:nvPr>
        </p:nvSpPr>
        <p:spPr>
          <a:xfrm>
            <a:off x="1113769" y="4885188"/>
            <a:ext cx="2595178" cy="1288811"/>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8" name="テキスト プレースホルダー 3"/>
          <p:cNvSpPr>
            <a:spLocks noGrp="1"/>
          </p:cNvSpPr>
          <p:nvPr>
            <p:ph type="body" sz="quarter" idx="42" hasCustomPrompt="1"/>
          </p:nvPr>
        </p:nvSpPr>
        <p:spPr>
          <a:xfrm>
            <a:off x="4799320" y="4885189"/>
            <a:ext cx="2595178" cy="1288810"/>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1" name="テキスト プレースホルダー 3"/>
          <p:cNvSpPr>
            <a:spLocks noGrp="1"/>
          </p:cNvSpPr>
          <p:nvPr>
            <p:ph type="body" sz="quarter" idx="45" hasCustomPrompt="1"/>
          </p:nvPr>
        </p:nvSpPr>
        <p:spPr>
          <a:xfrm>
            <a:off x="8484871" y="4885189"/>
            <a:ext cx="2595178" cy="1288810"/>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5" name="図プレースホルダー 6"/>
          <p:cNvSpPr>
            <a:spLocks noGrp="1"/>
          </p:cNvSpPr>
          <p:nvPr>
            <p:ph type="pic" sz="quarter" idx="35" hasCustomPrompt="1"/>
          </p:nvPr>
        </p:nvSpPr>
        <p:spPr>
          <a:xfrm>
            <a:off x="4797503" y="1294880"/>
            <a:ext cx="2596994"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4" name="図プレースホルダー 6"/>
          <p:cNvSpPr>
            <a:spLocks noGrp="1"/>
          </p:cNvSpPr>
          <p:nvPr>
            <p:ph type="pic" sz="quarter" idx="34" hasCustomPrompt="1"/>
          </p:nvPr>
        </p:nvSpPr>
        <p:spPr>
          <a:xfrm>
            <a:off x="8483053" y="1294880"/>
            <a:ext cx="2596994"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7" name="図プレースホルダー 6"/>
          <p:cNvSpPr>
            <a:spLocks noGrp="1"/>
          </p:cNvSpPr>
          <p:nvPr>
            <p:ph type="pic" sz="quarter" idx="17" hasCustomPrompt="1"/>
          </p:nvPr>
        </p:nvSpPr>
        <p:spPr>
          <a:xfrm>
            <a:off x="1111952" y="1294880"/>
            <a:ext cx="2596995" cy="2610573"/>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5" name="テキスト プレースホルダー 4"/>
          <p:cNvSpPr>
            <a:spLocks noGrp="1"/>
          </p:cNvSpPr>
          <p:nvPr>
            <p:ph type="body" sz="quarter" idx="10" hasCustomPrompt="1"/>
          </p:nvPr>
        </p:nvSpPr>
        <p:spPr>
          <a:xfrm>
            <a:off x="1111952"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26" name="テキスト プレースホルダー 4"/>
          <p:cNvSpPr>
            <a:spLocks noGrp="1"/>
          </p:cNvSpPr>
          <p:nvPr>
            <p:ph type="body" sz="quarter" idx="26" hasCustomPrompt="1"/>
          </p:nvPr>
        </p:nvSpPr>
        <p:spPr>
          <a:xfrm>
            <a:off x="1111952"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2" name="スライド番号プレースホルダー 5"/>
          <p:cNvSpPr>
            <a:spLocks noGrp="1"/>
          </p:cNvSpPr>
          <p:nvPr>
            <p:ph type="sldNum" sz="quarter" idx="4"/>
          </p:nvPr>
        </p:nvSpPr>
        <p:spPr>
          <a:xfrm>
            <a:off x="11404314"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18" name="タイトル 1"/>
          <p:cNvSpPr>
            <a:spLocks noGrp="1"/>
          </p:cNvSpPr>
          <p:nvPr>
            <p:ph type="title" hasCustomPrompt="1"/>
          </p:nvPr>
        </p:nvSpPr>
        <p:spPr>
          <a:xfrm>
            <a:off x="742600" y="549001"/>
            <a:ext cx="10393400" cy="315000"/>
          </a:xfrm>
          <a:prstGeom prst="rect">
            <a:avLst/>
          </a:prstGeom>
        </p:spPr>
        <p:txBody>
          <a:bodyPr lIns="0" tIns="0" rIns="0" bIns="0"/>
          <a:lstStyle>
            <a:lvl1pPr>
              <a:lnSpc>
                <a:spcPct val="100000"/>
              </a:lnSpc>
              <a:defRPr sz="1400" baseline="0"/>
            </a:lvl1pPr>
          </a:lstStyle>
          <a:p>
            <a:r>
              <a:rPr kumimoji="1" lang="ja-JP" altLang="en-US"/>
              <a:t>登壇者</a:t>
            </a:r>
          </a:p>
        </p:txBody>
      </p:sp>
      <p:sp>
        <p:nvSpPr>
          <p:cNvPr id="39" name="テキスト プレースホルダー 4"/>
          <p:cNvSpPr>
            <a:spLocks noGrp="1"/>
          </p:cNvSpPr>
          <p:nvPr>
            <p:ph type="body" sz="quarter" idx="43" hasCustomPrompt="1"/>
          </p:nvPr>
        </p:nvSpPr>
        <p:spPr>
          <a:xfrm>
            <a:off x="4797502"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0" name="テキスト プレースホルダー 4"/>
          <p:cNvSpPr>
            <a:spLocks noGrp="1"/>
          </p:cNvSpPr>
          <p:nvPr>
            <p:ph type="body" sz="quarter" idx="44" hasCustomPrompt="1"/>
          </p:nvPr>
        </p:nvSpPr>
        <p:spPr>
          <a:xfrm>
            <a:off x="4797502"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2" name="テキスト プレースホルダー 4"/>
          <p:cNvSpPr>
            <a:spLocks noGrp="1"/>
          </p:cNvSpPr>
          <p:nvPr>
            <p:ph type="body" sz="quarter" idx="46" hasCustomPrompt="1"/>
          </p:nvPr>
        </p:nvSpPr>
        <p:spPr>
          <a:xfrm>
            <a:off x="8483053" y="4148999"/>
            <a:ext cx="2596995" cy="315001"/>
          </a:xfrm>
          <a:prstGeom prst="rect">
            <a:avLst/>
          </a:prstGeom>
        </p:spPr>
        <p:txBody>
          <a:bodyPr lIns="0" tIns="0" rIns="0" bIns="0"/>
          <a:lstStyle>
            <a:lvl1pPr marL="0" indent="0" algn="ctr">
              <a:lnSpc>
                <a:spcPct val="120000"/>
              </a:lnSpc>
              <a:spcBef>
                <a:spcPts val="0"/>
              </a:spcBef>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3" name="テキスト プレースホルダー 4"/>
          <p:cNvSpPr>
            <a:spLocks noGrp="1"/>
          </p:cNvSpPr>
          <p:nvPr>
            <p:ph type="body" sz="quarter" idx="47" hasCustomPrompt="1"/>
          </p:nvPr>
        </p:nvSpPr>
        <p:spPr>
          <a:xfrm>
            <a:off x="8483053" y="4508998"/>
            <a:ext cx="2596995"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Tree>
    <p:extLst>
      <p:ext uri="{BB962C8B-B14F-4D97-AF65-F5344CB8AC3E}">
        <p14:creationId xmlns:p14="http://schemas.microsoft.com/office/powerpoint/2010/main" val="37473901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己紹介(4)">
    <p:spTree>
      <p:nvGrpSpPr>
        <p:cNvPr id="1" name=""/>
        <p:cNvGrpSpPr/>
        <p:nvPr/>
      </p:nvGrpSpPr>
      <p:grpSpPr>
        <a:xfrm>
          <a:off x="0" y="0"/>
          <a:ext cx="0" cy="0"/>
          <a:chOff x="0" y="0"/>
          <a:chExt cx="0" cy="0"/>
        </a:xfrm>
      </p:grpSpPr>
      <p:sp>
        <p:nvSpPr>
          <p:cNvPr id="32" name="テキスト プレースホルダー 3"/>
          <p:cNvSpPr>
            <a:spLocks noGrp="1"/>
          </p:cNvSpPr>
          <p:nvPr>
            <p:ph type="body" sz="quarter" idx="33" hasCustomPrompt="1"/>
          </p:nvPr>
        </p:nvSpPr>
        <p:spPr>
          <a:xfrm>
            <a:off x="742818"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28" name="テキスト プレースホルダー 3"/>
          <p:cNvSpPr>
            <a:spLocks noGrp="1"/>
          </p:cNvSpPr>
          <p:nvPr>
            <p:ph type="body" sz="quarter" idx="43" hasCustomPrompt="1"/>
          </p:nvPr>
        </p:nvSpPr>
        <p:spPr>
          <a:xfrm>
            <a:off x="3567154"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2" name="テキスト プレースホルダー 3"/>
          <p:cNvSpPr>
            <a:spLocks noGrp="1"/>
          </p:cNvSpPr>
          <p:nvPr>
            <p:ph type="body" sz="quarter" idx="46" hasCustomPrompt="1"/>
          </p:nvPr>
        </p:nvSpPr>
        <p:spPr>
          <a:xfrm>
            <a:off x="6391486"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45" name="テキスト プレースホルダー 3"/>
          <p:cNvSpPr>
            <a:spLocks noGrp="1"/>
          </p:cNvSpPr>
          <p:nvPr>
            <p:ph type="body" sz="quarter" idx="49" hasCustomPrompt="1"/>
          </p:nvPr>
        </p:nvSpPr>
        <p:spPr>
          <a:xfrm>
            <a:off x="9214368" y="4837736"/>
            <a:ext cx="2235432" cy="1381264"/>
          </a:xfrm>
          <a:prstGeom prst="rect">
            <a:avLst/>
          </a:prstGeom>
        </p:spPr>
        <p:txBody>
          <a:bodyPr lIns="0" tIns="0" rIns="0"/>
          <a:lstStyle>
            <a:lvl1pPr marL="0" indent="0">
              <a:lnSpc>
                <a:spcPct val="130000"/>
              </a:lnSpc>
              <a:spcBef>
                <a:spcPts val="0"/>
              </a:spcBef>
              <a:buNone/>
              <a:defRPr sz="1400"/>
            </a:lvl1pPr>
            <a:lvl2pPr marL="540000" indent="-252000">
              <a:lnSpc>
                <a:spcPct val="120000"/>
              </a:lnSpc>
              <a:defRPr sz="1400"/>
            </a:lvl2pPr>
            <a:lvl3pPr marL="792000" indent="-252000">
              <a:lnSpc>
                <a:spcPct val="120000"/>
              </a:lnSpc>
              <a:defRPr sz="1400"/>
            </a:lvl3pPr>
            <a:lvl4pPr>
              <a:lnSpc>
                <a:spcPct val="120000"/>
              </a:lnSpc>
              <a:defRPr sz="1400"/>
            </a:lvl4pPr>
            <a:lvl5pPr>
              <a:lnSpc>
                <a:spcPct val="120000"/>
              </a:lnSpc>
              <a:defRPr sz="1400"/>
            </a:lvl5pPr>
          </a:lstStyle>
          <a:p>
            <a:pPr lvl="0"/>
            <a:r>
              <a:rPr kumimoji="1" lang="ja-JP" altLang="en-US"/>
              <a:t>ここには経歴や所属など説明・紹介文が入ります。</a:t>
            </a:r>
            <a:endParaRPr kumimoji="1" lang="en-US" altLang="ja-JP"/>
          </a:p>
        </p:txBody>
      </p:sp>
      <p:sp>
        <p:nvSpPr>
          <p:cNvPr id="35" name="図プレースホルダー 6"/>
          <p:cNvSpPr>
            <a:spLocks noGrp="1"/>
          </p:cNvSpPr>
          <p:nvPr>
            <p:ph type="pic" sz="quarter" idx="35" hasCustomPrompt="1"/>
          </p:nvPr>
        </p:nvSpPr>
        <p:spPr>
          <a:xfrm>
            <a:off x="3565336"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4" name="図プレースホルダー 6"/>
          <p:cNvSpPr>
            <a:spLocks noGrp="1"/>
          </p:cNvSpPr>
          <p:nvPr>
            <p:ph type="pic" sz="quarter" idx="34" hasCustomPrompt="1"/>
          </p:nvPr>
        </p:nvSpPr>
        <p:spPr>
          <a:xfrm>
            <a:off x="9214005"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7" name="図プレースホルダー 6"/>
          <p:cNvSpPr>
            <a:spLocks noGrp="1"/>
          </p:cNvSpPr>
          <p:nvPr>
            <p:ph type="pic" sz="quarter" idx="17" hasCustomPrompt="1"/>
          </p:nvPr>
        </p:nvSpPr>
        <p:spPr>
          <a:xfrm>
            <a:off x="741001" y="1294881"/>
            <a:ext cx="2236996"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5" name="テキスト プレースホルダー 4"/>
          <p:cNvSpPr>
            <a:spLocks noGrp="1"/>
          </p:cNvSpPr>
          <p:nvPr>
            <p:ph type="body" sz="quarter" idx="10" hasCustomPrompt="1"/>
          </p:nvPr>
        </p:nvSpPr>
        <p:spPr>
          <a:xfrm>
            <a:off x="741000"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26" name="テキスト プレースホルダー 4"/>
          <p:cNvSpPr>
            <a:spLocks noGrp="1"/>
          </p:cNvSpPr>
          <p:nvPr>
            <p:ph type="body" sz="quarter" idx="26" hasCustomPrompt="1"/>
          </p:nvPr>
        </p:nvSpPr>
        <p:spPr>
          <a:xfrm>
            <a:off x="741000"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9" name="テキスト プレースホルダー 3"/>
          <p:cNvSpPr>
            <a:spLocks noGrp="1"/>
          </p:cNvSpPr>
          <p:nvPr>
            <p:ph type="body" sz="quarter" idx="31"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27" name="図プレースホルダー 6"/>
          <p:cNvSpPr>
            <a:spLocks noGrp="1"/>
          </p:cNvSpPr>
          <p:nvPr>
            <p:ph type="pic" sz="quarter" idx="42" hasCustomPrompt="1"/>
          </p:nvPr>
        </p:nvSpPr>
        <p:spPr>
          <a:xfrm>
            <a:off x="6389670" y="1294881"/>
            <a:ext cx="2236995" cy="2248692"/>
          </a:xfrm>
          <a:prstGeom prst="ellipse">
            <a:avLst/>
          </a:prstGeom>
          <a:solidFill>
            <a:schemeClr val="accent4"/>
          </a:solidFill>
        </p:spPr>
        <p:txBody>
          <a:bodyPr anchor="ctr"/>
          <a:lstStyle>
            <a:lvl1pPr marL="0" indent="0" algn="ctr">
              <a:buNone/>
              <a:defRPr sz="2800"/>
            </a:lvl1pPr>
          </a:lstStyle>
          <a:p>
            <a:r>
              <a:rPr kumimoji="1" lang="ja-JP" altLang="en-US"/>
              <a:t>顔写真</a:t>
            </a:r>
          </a:p>
        </p:txBody>
      </p:sp>
      <p:sp>
        <p:nvSpPr>
          <p:cNvPr id="30" name="テキスト プレースホルダー 4"/>
          <p:cNvSpPr>
            <a:spLocks noGrp="1"/>
          </p:cNvSpPr>
          <p:nvPr>
            <p:ph type="body" sz="quarter" idx="44" hasCustomPrompt="1"/>
          </p:nvPr>
        </p:nvSpPr>
        <p:spPr>
          <a:xfrm>
            <a:off x="3565336"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33" name="テキスト プレースホルダー 4"/>
          <p:cNvSpPr>
            <a:spLocks noGrp="1"/>
          </p:cNvSpPr>
          <p:nvPr>
            <p:ph type="body" sz="quarter" idx="45" hasCustomPrompt="1"/>
          </p:nvPr>
        </p:nvSpPr>
        <p:spPr>
          <a:xfrm>
            <a:off x="3565336"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3" name="テキスト プレースホルダー 4"/>
          <p:cNvSpPr>
            <a:spLocks noGrp="1"/>
          </p:cNvSpPr>
          <p:nvPr>
            <p:ph type="body" sz="quarter" idx="47" hasCustomPrompt="1"/>
          </p:nvPr>
        </p:nvSpPr>
        <p:spPr>
          <a:xfrm>
            <a:off x="6389668"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4" name="テキスト プレースホルダー 4"/>
          <p:cNvSpPr>
            <a:spLocks noGrp="1"/>
          </p:cNvSpPr>
          <p:nvPr>
            <p:ph type="body" sz="quarter" idx="48" hasCustomPrompt="1"/>
          </p:nvPr>
        </p:nvSpPr>
        <p:spPr>
          <a:xfrm>
            <a:off x="6389668"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46" name="テキスト プレースホルダー 4"/>
          <p:cNvSpPr>
            <a:spLocks noGrp="1"/>
          </p:cNvSpPr>
          <p:nvPr>
            <p:ph type="body" sz="quarter" idx="50" hasCustomPrompt="1"/>
          </p:nvPr>
        </p:nvSpPr>
        <p:spPr>
          <a:xfrm>
            <a:off x="9212550" y="4148999"/>
            <a:ext cx="2236997" cy="315001"/>
          </a:xfrm>
          <a:prstGeom prst="rect">
            <a:avLst/>
          </a:prstGeom>
        </p:spPr>
        <p:txBody>
          <a:bodyPr lIns="0" tIns="0" rIns="0" bIns="0"/>
          <a:lstStyle>
            <a:lvl1pPr marL="0" indent="0" algn="ctr">
              <a:lnSpc>
                <a:spcPct val="120000"/>
              </a:lnSpc>
              <a:buNone/>
              <a:defRPr sz="1800" b="1">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a:t>名前</a:t>
            </a:r>
          </a:p>
        </p:txBody>
      </p:sp>
      <p:sp>
        <p:nvSpPr>
          <p:cNvPr id="47" name="テキスト プレースホルダー 4"/>
          <p:cNvSpPr>
            <a:spLocks noGrp="1"/>
          </p:cNvSpPr>
          <p:nvPr>
            <p:ph type="body" sz="quarter" idx="51" hasCustomPrompt="1"/>
          </p:nvPr>
        </p:nvSpPr>
        <p:spPr>
          <a:xfrm>
            <a:off x="9212550" y="4508998"/>
            <a:ext cx="2236997" cy="270001"/>
          </a:xfrm>
          <a:prstGeom prst="rect">
            <a:avLst/>
          </a:prstGeom>
        </p:spPr>
        <p:txBody>
          <a:bodyPr lIns="0" tIns="0" rIns="0" bIns="0"/>
          <a:lstStyle>
            <a:lvl1pPr marL="0" indent="0" algn="ctr">
              <a:lnSpc>
                <a:spcPct val="120000"/>
              </a:lnSpc>
              <a:spcBef>
                <a:spcPts val="0"/>
              </a:spcBef>
              <a:buNone/>
              <a:defRPr sz="12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a:t>Name / </a:t>
            </a:r>
            <a:r>
              <a:rPr kumimoji="1" lang="ja-JP" altLang="en-US"/>
              <a:t>ナマエ</a:t>
            </a:r>
          </a:p>
        </p:txBody>
      </p:sp>
      <p:sp>
        <p:nvSpPr>
          <p:cNvPr id="21" name="タイトル 1"/>
          <p:cNvSpPr>
            <a:spLocks noGrp="1"/>
          </p:cNvSpPr>
          <p:nvPr>
            <p:ph type="title" hasCustomPrompt="1"/>
          </p:nvPr>
        </p:nvSpPr>
        <p:spPr>
          <a:xfrm>
            <a:off x="742600" y="549001"/>
            <a:ext cx="10393400" cy="315000"/>
          </a:xfrm>
          <a:prstGeom prst="rect">
            <a:avLst/>
          </a:prstGeom>
        </p:spPr>
        <p:txBody>
          <a:bodyPr lIns="0" tIns="0" rIns="0" bIns="0"/>
          <a:lstStyle>
            <a:lvl1pPr>
              <a:lnSpc>
                <a:spcPct val="100000"/>
              </a:lnSpc>
              <a:defRPr sz="1400" baseline="0"/>
            </a:lvl1pPr>
          </a:lstStyle>
          <a:p>
            <a:r>
              <a:rPr kumimoji="1" lang="ja-JP" altLang="en-US"/>
              <a:t>登壇者</a:t>
            </a:r>
          </a:p>
        </p:txBody>
      </p:sp>
    </p:spTree>
    <p:extLst>
      <p:ext uri="{BB962C8B-B14F-4D97-AF65-F5344CB8AC3E}">
        <p14:creationId xmlns:p14="http://schemas.microsoft.com/office/powerpoint/2010/main" val="35773501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ブランク">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a:xfrm>
            <a:off x="741000" y="549001"/>
            <a:ext cx="10714400"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1066801" y="6367463"/>
            <a:ext cx="10294200"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Tree>
    <p:extLst>
      <p:ext uri="{BB962C8B-B14F-4D97-AF65-F5344CB8AC3E}">
        <p14:creationId xmlns:p14="http://schemas.microsoft.com/office/powerpoint/2010/main" val="291441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表紙">
    <p:bg>
      <p:bgRef idx="1001">
        <a:schemeClr val="bg2"/>
      </p:bgRef>
    </p:bg>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1404311" y="6367301"/>
            <a:ext cx="451139"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2" name="タイトル 1"/>
          <p:cNvSpPr>
            <a:spLocks noGrp="1"/>
          </p:cNvSpPr>
          <p:nvPr>
            <p:ph type="ctrTitle" hasCustomPrompt="1"/>
          </p:nvPr>
        </p:nvSpPr>
        <p:spPr>
          <a:xfrm>
            <a:off x="1416000" y="1989000"/>
            <a:ext cx="9720000" cy="1440000"/>
          </a:xfrm>
          <a:prstGeom prst="rect">
            <a:avLst/>
          </a:prstGeom>
        </p:spPr>
        <p:txBody>
          <a:bodyPr lIns="0" tIns="0" rIns="0" bIns="0" anchor="t"/>
          <a:lstStyle>
            <a:lvl1pPr algn="l">
              <a:lnSpc>
                <a:spcPct val="130000"/>
              </a:lnSpc>
              <a:spcAft>
                <a:spcPts val="600"/>
              </a:spcAft>
              <a:defRPr sz="3200" b="1"/>
            </a:lvl1pPr>
          </a:lstStyle>
          <a:p>
            <a:r>
              <a:rPr kumimoji="1" lang="ja-JP" altLang="en-US"/>
              <a:t>セクションタイトル</a:t>
            </a:r>
            <a:br>
              <a:rPr kumimoji="1" lang="en-SG" altLang="ja-JP"/>
            </a:br>
            <a:r>
              <a:rPr kumimoji="1" lang="ja-JP" altLang="en-US"/>
              <a:t>セクションタイトル</a:t>
            </a:r>
          </a:p>
        </p:txBody>
      </p:sp>
    </p:spTree>
    <p:extLst>
      <p:ext uri="{BB962C8B-B14F-4D97-AF65-F5344CB8AC3E}">
        <p14:creationId xmlns:p14="http://schemas.microsoft.com/office/powerpoint/2010/main" val="19869751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015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9" hasCustomPrompt="1"/>
          </p:nvPr>
        </p:nvSpPr>
        <p:spPr>
          <a:xfrm>
            <a:off x="742588" y="1989000"/>
            <a:ext cx="10707205" cy="3959363"/>
          </a:xfrm>
          <a:prstGeom prst="rect">
            <a:avLst/>
          </a:prstGeom>
        </p:spPr>
        <p:txBody>
          <a:bodyPr lIns="0" tIns="0" rIns="0" bIns="0"/>
          <a:lstStyle>
            <a:lvl1pPr marL="0" indent="0">
              <a:lnSpc>
                <a:spcPct val="130000"/>
              </a:lnSpc>
              <a:spcBef>
                <a:spcPts val="0"/>
              </a:spcBef>
              <a:buNone/>
              <a:defRPr sz="2000"/>
            </a:lvl1pPr>
            <a:lvl2pPr>
              <a:lnSpc>
                <a:spcPct val="120000"/>
              </a:lnSpc>
              <a:spcBef>
                <a:spcPts val="300"/>
              </a:spcBef>
              <a:defRPr sz="1800"/>
            </a:lvl2pPr>
            <a:lvl3pPr>
              <a:lnSpc>
                <a:spcPct val="120000"/>
              </a:lnSpc>
              <a:spcBef>
                <a:spcPts val="300"/>
              </a:spcBef>
              <a:defRPr sz="1600"/>
            </a:lvl3pPr>
            <a:lvl4pPr>
              <a:lnSpc>
                <a:spcPct val="120000"/>
              </a:lnSpc>
              <a:spcBef>
                <a:spcPts val="300"/>
              </a:spcBef>
              <a:defRPr sz="1400"/>
            </a:lvl4pPr>
            <a:lvl5pPr>
              <a:lnSpc>
                <a:spcPct val="120000"/>
              </a:lnSpc>
              <a:spcBef>
                <a:spcPts val="300"/>
              </a:spcBef>
              <a:defRPr sz="1400"/>
            </a:lvl5pPr>
          </a:lstStyle>
          <a:p>
            <a:pPr lvl="0"/>
            <a:r>
              <a:rPr kumimoji="1" lang="ja-JP" altLang="en-US"/>
              <a:t>ここには説明テキストが入ります。</a:t>
            </a:r>
          </a:p>
        </p:txBody>
      </p:sp>
      <p:sp>
        <p:nvSpPr>
          <p:cNvPr id="12" name="スライド番号プレースホルダー 5"/>
          <p:cNvSpPr>
            <a:spLocks noGrp="1"/>
          </p:cNvSpPr>
          <p:nvPr>
            <p:ph type="sldNum" sz="quarter" idx="4"/>
          </p:nvPr>
        </p:nvSpPr>
        <p:spPr>
          <a:xfrm>
            <a:off x="11404311"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88" y="6367463"/>
            <a:ext cx="10618413" cy="365125"/>
          </a:xfrm>
          <a:prstGeom prst="rect">
            <a:avLst/>
          </a:prstGeom>
        </p:spPr>
        <p:txBody>
          <a:bodyPr lIns="0" rIns="9000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706871" cy="706698"/>
          </a:xfrm>
          <a:prstGeom prst="rect">
            <a:avLst/>
          </a:prstGeom>
        </p:spPr>
        <p:txBody>
          <a:bodyPr lIns="0" tIns="0" rIns="0" bIns="0"/>
          <a:lstStyle>
            <a:lvl1pPr marL="0" marR="0" indent="0" algn="l" defTabSz="914400" rtl="0" eaLnBrk="1" fontAlgn="auto" latinLnBrk="0" hangingPunct="1">
              <a:lnSpc>
                <a:spcPct val="120000"/>
              </a:lnSpc>
              <a:spcBef>
                <a:spcPts val="0"/>
              </a:spcBef>
              <a:spcAft>
                <a:spcPts val="0"/>
              </a:spcAft>
              <a:buClrTx/>
              <a:buSzTx/>
              <a:buFont typeface="Wingdings" panose="05000000000000000000" pitchFamily="2" charset="2"/>
              <a:buNone/>
              <a:tabLst/>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599" y="549001"/>
            <a:ext cx="1071696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364794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キーメッセージ・オブジェクト">
    <p:spTree>
      <p:nvGrpSpPr>
        <p:cNvPr id="1" name=""/>
        <p:cNvGrpSpPr/>
        <p:nvPr/>
      </p:nvGrpSpPr>
      <p:grpSpPr>
        <a:xfrm>
          <a:off x="0" y="0"/>
          <a:ext cx="0" cy="0"/>
          <a:chOff x="0" y="0"/>
          <a:chExt cx="0" cy="0"/>
        </a:xfrm>
      </p:grpSpPr>
      <p:sp>
        <p:nvSpPr>
          <p:cNvPr id="9" name="テキスト プレースホルダー 3"/>
          <p:cNvSpPr>
            <a:spLocks noGrp="1"/>
          </p:cNvSpPr>
          <p:nvPr>
            <p:ph type="body" sz="quarter" idx="12" hasCustomPrompt="1"/>
          </p:nvPr>
        </p:nvSpPr>
        <p:spPr>
          <a:xfrm>
            <a:off x="742600" y="1022400"/>
            <a:ext cx="10707193" cy="70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14" name="コンテンツ プレースホルダー 3"/>
          <p:cNvSpPr>
            <a:spLocks noGrp="1"/>
          </p:cNvSpPr>
          <p:nvPr>
            <p:ph sz="quarter" idx="15" hasCustomPrompt="1"/>
          </p:nvPr>
        </p:nvSpPr>
        <p:spPr>
          <a:xfrm>
            <a:off x="742600" y="1989000"/>
            <a:ext cx="10707193" cy="4140001"/>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8"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Tree>
    <p:extLst>
      <p:ext uri="{BB962C8B-B14F-4D97-AF65-F5344CB8AC3E}">
        <p14:creationId xmlns:p14="http://schemas.microsoft.com/office/powerpoint/2010/main" val="129406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キーメッセージ・オブジェクト(2)">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6000" y="6367301"/>
            <a:ext cx="4447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207" y="6367463"/>
            <a:ext cx="10618794"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7296"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207" y="1989001"/>
            <a:ext cx="4994069" cy="4140000"/>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1" name="コンテンツ プレースホルダー 3"/>
          <p:cNvSpPr>
            <a:spLocks noGrp="1"/>
          </p:cNvSpPr>
          <p:nvPr>
            <p:ph sz="quarter" idx="19" hasCustomPrompt="1"/>
          </p:nvPr>
        </p:nvSpPr>
        <p:spPr>
          <a:xfrm>
            <a:off x="6455725" y="1989001"/>
            <a:ext cx="5004171" cy="4140000"/>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Tree>
    <p:extLst>
      <p:ext uri="{BB962C8B-B14F-4D97-AF65-F5344CB8AC3E}">
        <p14:creationId xmlns:p14="http://schemas.microsoft.com/office/powerpoint/2010/main" val="237336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オブジェクト">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312"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599" y="6367463"/>
            <a:ext cx="10618402" cy="365125"/>
          </a:xfrm>
          <a:prstGeom prst="rect">
            <a:avLst/>
          </a:prstGeom>
        </p:spPr>
        <p:txBody>
          <a:bodyPr lIns="0" anchor="ctr"/>
          <a:lstStyle>
            <a:lvl1pPr marL="0" indent="0" algn="r">
              <a:buNone/>
              <a:defRPr sz="9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599" y="1022400"/>
            <a:ext cx="10697406"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599" y="549001"/>
            <a:ext cx="10707193"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599" y="2450207"/>
            <a:ext cx="10697406" cy="367879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0" name="テキスト プレースホルダー 3"/>
          <p:cNvSpPr>
            <a:spLocks noGrp="1"/>
          </p:cNvSpPr>
          <p:nvPr>
            <p:ph type="body" sz="quarter" idx="18" hasCustomPrompt="1"/>
          </p:nvPr>
        </p:nvSpPr>
        <p:spPr>
          <a:xfrm>
            <a:off x="742599" y="1638000"/>
            <a:ext cx="10697406" cy="49500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394279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キーメッセージ・説明テキスト・オブジェクト(2)">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4"/>
          </p:nvPr>
        </p:nvSpPr>
        <p:spPr>
          <a:xfrm>
            <a:off x="11404800" y="6367301"/>
            <a:ext cx="445944" cy="365125"/>
          </a:xfrm>
          <a:prstGeom prst="rect">
            <a:avLst/>
          </a:prstGeom>
        </p:spPr>
        <p:txBody>
          <a:bodyPr vert="horz" lIns="91440" tIns="45720" rIns="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
        <p:nvSpPr>
          <p:cNvPr id="13" name="テキスト プレースホルダー 3"/>
          <p:cNvSpPr>
            <a:spLocks noGrp="1"/>
          </p:cNvSpPr>
          <p:nvPr>
            <p:ph type="body" sz="quarter" idx="10" hasCustomPrompt="1"/>
          </p:nvPr>
        </p:nvSpPr>
        <p:spPr>
          <a:xfrm>
            <a:off x="742600" y="6367463"/>
            <a:ext cx="10618401" cy="365125"/>
          </a:xfrm>
          <a:prstGeom prst="rect">
            <a:avLst/>
          </a:prstGeom>
        </p:spPr>
        <p:txBody>
          <a:bodyPr lIns="0" anchor="ctr"/>
          <a:lstStyle>
            <a:lvl1pPr marL="0" indent="0" algn="r">
              <a:buNone/>
              <a:defRPr sz="1000">
                <a:solidFill>
                  <a:schemeClr val="accent6"/>
                </a:solidFill>
              </a:defRPr>
            </a:lvl1pPr>
          </a:lstStyle>
          <a:p>
            <a:pPr lvl="0"/>
            <a:r>
              <a:rPr kumimoji="1" lang="ja-JP" altLang="en-US"/>
              <a:t>ここには注釈や参考・引用文献の情報が入ります。</a:t>
            </a:r>
          </a:p>
        </p:txBody>
      </p:sp>
      <p:sp>
        <p:nvSpPr>
          <p:cNvPr id="9" name="テキスト プレースホルダー 3"/>
          <p:cNvSpPr>
            <a:spLocks noGrp="1"/>
          </p:cNvSpPr>
          <p:nvPr>
            <p:ph type="body" sz="quarter" idx="12" hasCustomPrompt="1"/>
          </p:nvPr>
        </p:nvSpPr>
        <p:spPr>
          <a:xfrm>
            <a:off x="742600" y="1022400"/>
            <a:ext cx="10707193" cy="526698"/>
          </a:xfrm>
          <a:prstGeom prst="rect">
            <a:avLst/>
          </a:prstGeom>
        </p:spPr>
        <p:txBody>
          <a:bodyPr lIns="0" tIns="0" rIns="0" bIns="0"/>
          <a:lstStyle>
            <a:lvl1pPr marL="0" indent="0">
              <a:lnSpc>
                <a:spcPct val="120000"/>
              </a:lnSpc>
              <a:spcBef>
                <a:spcPts val="0"/>
              </a:spcBef>
              <a:buFont typeface="Wingdings" panose="05000000000000000000" pitchFamily="2" charset="2"/>
              <a:buNone/>
              <a:defRPr sz="2800" b="1"/>
            </a:lvl1pPr>
            <a:lvl2pPr marL="684000">
              <a:lnSpc>
                <a:spcPct val="120000"/>
              </a:lnSpc>
              <a:defRPr sz="1600"/>
            </a:lvl2pPr>
            <a:lvl3pPr marL="1008000" indent="-252000">
              <a:lnSpc>
                <a:spcPct val="120000"/>
              </a:lnSpc>
              <a:defRPr sz="1400"/>
            </a:lvl3pPr>
            <a:lvl4pPr>
              <a:lnSpc>
                <a:spcPct val="120000"/>
              </a:lnSpc>
              <a:defRPr sz="1600"/>
            </a:lvl4pPr>
            <a:lvl5pPr>
              <a:lnSpc>
                <a:spcPct val="120000"/>
              </a:lnSpc>
              <a:defRPr sz="1600"/>
            </a:lvl5pPr>
          </a:lstStyle>
          <a:p>
            <a:pPr lvl="0"/>
            <a:r>
              <a:rPr kumimoji="1" lang="ja-JP" altLang="en-US"/>
              <a:t>ここには最も伝えたいメッセージが入ります。</a:t>
            </a:r>
            <a:endParaRPr kumimoji="1" lang="en-US" altLang="ja-JP"/>
          </a:p>
        </p:txBody>
      </p:sp>
      <p:sp>
        <p:nvSpPr>
          <p:cNvPr id="8" name="タイトル 1"/>
          <p:cNvSpPr>
            <a:spLocks noGrp="1"/>
          </p:cNvSpPr>
          <p:nvPr>
            <p:ph type="title" hasCustomPrompt="1"/>
          </p:nvPr>
        </p:nvSpPr>
        <p:spPr>
          <a:xfrm>
            <a:off x="742600" y="549001"/>
            <a:ext cx="10717296" cy="315000"/>
          </a:xfrm>
          <a:prstGeom prst="rect">
            <a:avLst/>
          </a:prstGeom>
        </p:spPr>
        <p:txBody>
          <a:bodyPr lIns="0" tIns="0" rIns="0" bIns="0"/>
          <a:lstStyle>
            <a:lvl1pPr>
              <a:lnSpc>
                <a:spcPct val="100000"/>
              </a:lnSpc>
              <a:defRPr sz="1400" baseline="0"/>
            </a:lvl1pPr>
          </a:lstStyle>
          <a:p>
            <a:r>
              <a:rPr kumimoji="1" lang="ja-JP" altLang="en-US"/>
              <a:t>タイトル（ページ概要）</a:t>
            </a:r>
          </a:p>
        </p:txBody>
      </p:sp>
      <p:sp>
        <p:nvSpPr>
          <p:cNvPr id="14" name="コンテンツ プレースホルダー 3"/>
          <p:cNvSpPr>
            <a:spLocks noGrp="1"/>
          </p:cNvSpPr>
          <p:nvPr>
            <p:ph sz="quarter" idx="15" hasCustomPrompt="1"/>
          </p:nvPr>
        </p:nvSpPr>
        <p:spPr>
          <a:xfrm>
            <a:off x="742600" y="2452557"/>
            <a:ext cx="4993676" cy="367644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1" name="コンテンツ プレースホルダー 3"/>
          <p:cNvSpPr>
            <a:spLocks noGrp="1"/>
          </p:cNvSpPr>
          <p:nvPr>
            <p:ph sz="quarter" idx="19" hasCustomPrompt="1"/>
          </p:nvPr>
        </p:nvSpPr>
        <p:spPr>
          <a:xfrm>
            <a:off x="6455725" y="2452557"/>
            <a:ext cx="5004171" cy="3676444"/>
          </a:xfrm>
          <a:prstGeom prst="rect">
            <a:avLst/>
          </a:prstGeom>
          <a:solidFill>
            <a:schemeClr val="accent4"/>
          </a:solidFill>
        </p:spPr>
        <p:txBody>
          <a:bodyPr lIns="0">
            <a:normAutofit/>
          </a:bodyPr>
          <a:lstStyle>
            <a:lvl1pPr marL="0" indent="0">
              <a:buNone/>
              <a:defRPr/>
            </a:lvl1pPr>
          </a:lstStyle>
          <a:p>
            <a:pPr lvl="0"/>
            <a:r>
              <a:rPr kumimoji="1" lang="ja-JP" altLang="en-US"/>
              <a:t>写真・図・表</a:t>
            </a:r>
          </a:p>
        </p:txBody>
      </p:sp>
      <p:sp>
        <p:nvSpPr>
          <p:cNvPr id="15" name="テキスト プレースホルダー 3"/>
          <p:cNvSpPr>
            <a:spLocks noGrp="1"/>
          </p:cNvSpPr>
          <p:nvPr>
            <p:ph type="body" sz="quarter" idx="18" hasCustomPrompt="1"/>
          </p:nvPr>
        </p:nvSpPr>
        <p:spPr>
          <a:xfrm>
            <a:off x="742600" y="1638000"/>
            <a:ext cx="10707193" cy="495000"/>
          </a:xfrm>
          <a:prstGeom prst="rect">
            <a:avLst/>
          </a:prstGeom>
        </p:spPr>
        <p:txBody>
          <a:bodyPr lIns="0" tIns="0" rIns="0" bIns="0" anchor="t"/>
          <a:lstStyle>
            <a:lvl1pPr marL="0" indent="0">
              <a:lnSpc>
                <a:spcPct val="130000"/>
              </a:lnSpc>
              <a:spcBef>
                <a:spcPts val="0"/>
              </a:spcBef>
              <a:spcAft>
                <a:spcPts val="0"/>
              </a:spcAft>
              <a:buFont typeface="Arial" panose="020B0604020202020204" pitchFamily="34" charset="0"/>
              <a:buNone/>
              <a:defRPr sz="1400"/>
            </a:lvl1pPr>
            <a:lvl2pPr marL="360000" indent="0">
              <a:lnSpc>
                <a:spcPct val="120000"/>
              </a:lnSpc>
              <a:buNone/>
              <a:defRPr sz="1200"/>
            </a:lvl2pPr>
            <a:lvl3pPr marL="756000" indent="0">
              <a:lnSpc>
                <a:spcPct val="120000"/>
              </a:lnSpc>
              <a:buNone/>
              <a:defRPr sz="1400"/>
            </a:lvl3pPr>
            <a:lvl4pPr>
              <a:lnSpc>
                <a:spcPct val="120000"/>
              </a:lnSpc>
              <a:defRPr sz="1600"/>
            </a:lvl4pPr>
            <a:lvl5pPr>
              <a:lnSpc>
                <a:spcPct val="120000"/>
              </a:lnSpc>
              <a:defRPr sz="1600"/>
            </a:lvl5pPr>
          </a:lstStyle>
          <a:p>
            <a:pPr lvl="0"/>
            <a:r>
              <a:rPr kumimoji="1" lang="ja-JP" altLang="en-US"/>
              <a:t>ここには説明テキストが入ります。</a:t>
            </a:r>
          </a:p>
        </p:txBody>
      </p:sp>
    </p:spTree>
    <p:extLst>
      <p:ext uri="{BB962C8B-B14F-4D97-AF65-F5344CB8AC3E}">
        <p14:creationId xmlns:p14="http://schemas.microsoft.com/office/powerpoint/2010/main" val="3388523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288282"/>
      </p:ext>
    </p:extLst>
  </p:cSld>
  <p:clrMap bg1="lt1" tx1="dk1" bg2="lt2" tx2="dk2" accent1="accent1" accent2="accent2" accent3="accent3" accent4="accent4" accent5="accent5" accent6="accent6" hlink="hlink" folHlink="folHlink"/>
  <p:sldLayoutIdLst>
    <p:sldLayoutId id="2147483673" r:id="rId1"/>
    <p:sldLayoutId id="2147483847" r:id="rId2"/>
    <p:sldLayoutId id="2147483697" r:id="rId3"/>
    <p:sldLayoutId id="2147483696" r:id="rId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310082"/>
      </p:ext>
    </p:extLst>
  </p:cSld>
  <p:clrMap bg1="lt1" tx1="dk1" bg2="lt2" tx2="dk2" accent1="accent1" accent2="accent2" accent3="accent3" accent4="accent4" accent5="accent5" accent6="accent6" hlink="hlink" folHlink="folHlink"/>
  <p:sldLayoutIdLst>
    <p:sldLayoutId id="2147483848" r:id="rId1"/>
    <p:sldLayoutId id="2147483842" r:id="rId2"/>
    <p:sldLayoutId id="2147483843" r:id="rId3"/>
    <p:sldLayoutId id="2147483835" r:id="rId4"/>
    <p:sldLayoutId id="2147483837" r:id="rId5"/>
    <p:sldLayoutId id="2147483811" r:id="rId6"/>
    <p:sldLayoutId id="2147483836" r:id="rId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08805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41" r:id="rId4"/>
    <p:sldLayoutId id="2147483844" r:id="rId5"/>
    <p:sldLayoutId id="2147483782" r:id="rId6"/>
    <p:sldLayoutId id="2147483840" r:id="rId7"/>
    <p:sldLayoutId id="2147483784" r:id="rId8"/>
    <p:sldLayoutId id="2147483829" r:id="rId9"/>
    <p:sldLayoutId id="2147483839" r:id="rId10"/>
    <p:sldLayoutId id="2147483813" r:id="rId11"/>
    <p:sldLayoutId id="2147483830" r:id="rId12"/>
    <p:sldLayoutId id="2147483831" r:id="rId13"/>
    <p:sldLayoutId id="2147483789" r:id="rId14"/>
    <p:sldLayoutId id="2147483849"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2" userDrawn="1">
          <p15:clr>
            <a:srgbClr val="F26B43"/>
          </p15:clr>
        </p15:guide>
        <p15:guide id="2" orient="horz" pos="232" userDrawn="1">
          <p15:clr>
            <a:srgbClr val="F26B43"/>
          </p15:clr>
        </p15:guide>
        <p15:guide id="3" orient="horz" pos="3974" userDrawn="1">
          <p15:clr>
            <a:srgbClr val="F26B43"/>
          </p15:clr>
        </p15:guide>
        <p15:guide id="4" pos="74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a:t>窓口</a:t>
            </a:r>
            <a:r>
              <a:rPr kumimoji="1" lang="en-US" altLang="ja-JP" err="1"/>
              <a:t>DXSaaS</a:t>
            </a:r>
            <a:r>
              <a:rPr kumimoji="1" lang="en-US" altLang="ja-JP"/>
              <a:t> </a:t>
            </a:r>
            <a:r>
              <a:rPr kumimoji="1" lang="ja-JP" altLang="en-US"/>
              <a:t>料金表の雛形</a:t>
            </a:r>
          </a:p>
        </p:txBody>
      </p:sp>
      <p:sp>
        <p:nvSpPr>
          <p:cNvPr id="3" name="サブタイトル 2"/>
          <p:cNvSpPr>
            <a:spLocks noGrp="1"/>
          </p:cNvSpPr>
          <p:nvPr>
            <p:ph type="subTitle" idx="1"/>
          </p:nvPr>
        </p:nvSpPr>
        <p:spPr/>
        <p:txBody>
          <a:bodyPr/>
          <a:lstStyle/>
          <a:p>
            <a:r>
              <a:rPr lang="en-US" altLang="ja-JP" dirty="0"/>
              <a:t>2024/01/26</a:t>
            </a:r>
            <a:endParaRPr kumimoji="1" lang="ja-JP" altLang="en-US" dirty="0"/>
          </a:p>
        </p:txBody>
      </p:sp>
      <p:sp>
        <p:nvSpPr>
          <p:cNvPr id="5" name="テキスト プレースホルダー 4"/>
          <p:cNvSpPr>
            <a:spLocks noGrp="1"/>
          </p:cNvSpPr>
          <p:nvPr>
            <p:ph type="body" sz="quarter" idx="11"/>
          </p:nvPr>
        </p:nvSpPr>
        <p:spPr/>
        <p:txBody>
          <a:bodyPr/>
          <a:lstStyle/>
          <a:p>
            <a:r>
              <a:rPr kumimoji="1" lang="ja-JP" altLang="en-US" dirty="0">
                <a:latin typeface="游ゴシック Medium" panose="020B0500000000000000" pitchFamily="50" charset="-128"/>
                <a:ea typeface="游ゴシック Medium" panose="020B0500000000000000" pitchFamily="50" charset="-128"/>
              </a:rPr>
              <a:t>戦略・</a:t>
            </a:r>
            <a:r>
              <a:rPr kumimoji="1" lang="ja-JP" altLang="en-US">
                <a:latin typeface="游ゴシック Medium" panose="020B0500000000000000" pitchFamily="50" charset="-128"/>
                <a:ea typeface="游ゴシック Medium" panose="020B0500000000000000" pitchFamily="50" charset="-128"/>
              </a:rPr>
              <a:t>組織グループ　窓口</a:t>
            </a:r>
            <a:r>
              <a:rPr kumimoji="1" lang="en-US" altLang="ja-JP" dirty="0">
                <a:latin typeface="游ゴシック Medium" panose="020B0500000000000000" pitchFamily="50" charset="-128"/>
                <a:ea typeface="游ゴシック Medium" panose="020B0500000000000000" pitchFamily="50" charset="-128"/>
              </a:rPr>
              <a:t>DX</a:t>
            </a:r>
            <a:r>
              <a:rPr kumimoji="1" lang="ja-JP" altLang="en-US" dirty="0">
                <a:latin typeface="游ゴシック Medium" panose="020B0500000000000000" pitchFamily="50" charset="-128"/>
                <a:ea typeface="游ゴシック Medium" panose="020B0500000000000000" pitchFamily="50" charset="-128"/>
              </a:rPr>
              <a:t>推進チーム</a:t>
            </a:r>
          </a:p>
        </p:txBody>
      </p:sp>
    </p:spTree>
    <p:extLst>
      <p:ext uri="{BB962C8B-B14F-4D97-AF65-F5344CB8AC3E}">
        <p14:creationId xmlns:p14="http://schemas.microsoft.com/office/powerpoint/2010/main" val="175598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488F857-A378-16AF-41CC-B4A81F148362}"/>
              </a:ext>
            </a:extLst>
          </p:cNvPr>
          <p:cNvSpPr>
            <a:spLocks noGrp="1"/>
          </p:cNvSpPr>
          <p:nvPr>
            <p:ph type="sldNum" sz="quarter" idx="4"/>
          </p:nvPr>
        </p:nvSpPr>
        <p:spPr/>
        <p:txBody>
          <a:bodyPr/>
          <a:lstStyle/>
          <a:p>
            <a:fld id="{3202DECC-888D-4484-8ACD-C6BF8B24BC79}" type="slidenum">
              <a:rPr lang="ja-JP" altLang="en-US" smtClean="0"/>
              <a:pPr/>
              <a:t>2</a:t>
            </a:fld>
            <a:endParaRPr lang="ja-JP" altLang="en-US"/>
          </a:p>
        </p:txBody>
      </p:sp>
      <p:sp>
        <p:nvSpPr>
          <p:cNvPr id="3" name="テキスト プレースホルダー 2">
            <a:extLst>
              <a:ext uri="{FF2B5EF4-FFF2-40B4-BE49-F238E27FC236}">
                <a16:creationId xmlns:a16="http://schemas.microsoft.com/office/drawing/2014/main" id="{FF898B1A-443D-D001-FA4B-43B103E860BC}"/>
              </a:ext>
            </a:extLst>
          </p:cNvPr>
          <p:cNvSpPr>
            <a:spLocks noGrp="1"/>
          </p:cNvSpPr>
          <p:nvPr>
            <p:ph type="body" sz="quarter" idx="10"/>
          </p:nvPr>
        </p:nvSpPr>
        <p:spPr/>
        <p:txBody>
          <a:bodyPr/>
          <a:lstStyle/>
          <a:p>
            <a:endParaRPr kumimoji="1" lang="ja-JP" altLang="en-US"/>
          </a:p>
        </p:txBody>
      </p:sp>
      <p:sp>
        <p:nvSpPr>
          <p:cNvPr id="4" name="タイトル 3">
            <a:extLst>
              <a:ext uri="{FF2B5EF4-FFF2-40B4-BE49-F238E27FC236}">
                <a16:creationId xmlns:a16="http://schemas.microsoft.com/office/drawing/2014/main" id="{C2B9818F-6AEF-D084-E0D7-367A170D2E94}"/>
              </a:ext>
            </a:extLst>
          </p:cNvPr>
          <p:cNvSpPr>
            <a:spLocks noGrp="1"/>
          </p:cNvSpPr>
          <p:nvPr>
            <p:ph type="title"/>
          </p:nvPr>
        </p:nvSpPr>
        <p:spPr/>
        <p:txBody>
          <a:bodyPr/>
          <a:lstStyle/>
          <a:p>
            <a:r>
              <a:rPr kumimoji="1" lang="ja-JP" altLang="en-US"/>
              <a:t>前提</a:t>
            </a:r>
          </a:p>
        </p:txBody>
      </p:sp>
      <p:sp>
        <p:nvSpPr>
          <p:cNvPr id="5" name="テキスト プレースホルダー 4">
            <a:extLst>
              <a:ext uri="{FF2B5EF4-FFF2-40B4-BE49-F238E27FC236}">
                <a16:creationId xmlns:a16="http://schemas.microsoft.com/office/drawing/2014/main" id="{6CC42264-ECEB-C404-BE8B-9D7AC4DF44A3}"/>
              </a:ext>
            </a:extLst>
          </p:cNvPr>
          <p:cNvSpPr>
            <a:spLocks noGrp="1"/>
          </p:cNvSpPr>
          <p:nvPr>
            <p:ph type="body" sz="quarter" idx="19"/>
          </p:nvPr>
        </p:nvSpPr>
        <p:spPr/>
        <p:txBody>
          <a:bodyPr/>
          <a:lstStyle/>
          <a:p>
            <a:r>
              <a:rPr kumimoji="1" lang="ja-JP" altLang="en-US" dirty="0"/>
              <a:t>窓口</a:t>
            </a:r>
            <a:r>
              <a:rPr kumimoji="1" lang="en-US" altLang="ja-JP" dirty="0" err="1"/>
              <a:t>DXSaaS</a:t>
            </a:r>
            <a:r>
              <a:rPr kumimoji="1" lang="ja-JP" altLang="en-US" dirty="0"/>
              <a:t>の料金表を</a:t>
            </a:r>
            <a:r>
              <a:rPr lang="ja-JP" altLang="en-US" dirty="0"/>
              <a:t>地方公共団体</a:t>
            </a:r>
            <a:r>
              <a:rPr kumimoji="1" lang="ja-JP" altLang="en-US" dirty="0"/>
              <a:t>に提示するにあたり、各事業者の比較がしやすいように料金表に必要な項目について例示するものです。</a:t>
            </a:r>
            <a:endParaRPr kumimoji="1" lang="en-US" altLang="ja-JP" dirty="0"/>
          </a:p>
          <a:p>
            <a:r>
              <a:rPr kumimoji="1" lang="ja-JP" altLang="en-US" dirty="0"/>
              <a:t>本資料はあくまで雛形であり、記載項目が網羅されていれば、各事業者の様式でも可とします。</a:t>
            </a:r>
            <a:endParaRPr kumimoji="1" lang="en-US" altLang="ja-JP" dirty="0"/>
          </a:p>
          <a:p>
            <a:r>
              <a:rPr lang="ja-JP" altLang="en-US" dirty="0">
                <a:solidFill>
                  <a:schemeClr val="accent1"/>
                </a:solidFill>
              </a:rPr>
              <a:t>令和６年度のガバメントクラウド利用料はデジタル庁が負担する予定であるが、参考となる費用を提示してください。</a:t>
            </a:r>
            <a:endParaRPr kumimoji="1" lang="en-US" altLang="ja-JP" dirty="0">
              <a:solidFill>
                <a:schemeClr val="accent1"/>
              </a:solidFill>
            </a:endParaRPr>
          </a:p>
          <a:p>
            <a:r>
              <a:rPr kumimoji="1" lang="ja-JP" altLang="en-US" dirty="0"/>
              <a:t>地方公共団体が</a:t>
            </a:r>
            <a:r>
              <a:rPr lang="ja-JP" altLang="en-US" dirty="0"/>
              <a:t>別途用意する必要がある機材を「</a:t>
            </a:r>
            <a:r>
              <a:rPr kumimoji="1" lang="ja-JP" altLang="en-US" dirty="0"/>
              <a:t>必要機器等一覧」に例示しているが、、各事業者で想定される必要な機器を記載してください。</a:t>
            </a:r>
            <a:endParaRPr kumimoji="1" lang="en-US" altLang="ja-JP" dirty="0"/>
          </a:p>
          <a:p>
            <a:endParaRPr kumimoji="1" lang="ja-JP" altLang="en-US" dirty="0"/>
          </a:p>
        </p:txBody>
      </p:sp>
    </p:spTree>
    <p:extLst>
      <p:ext uri="{BB962C8B-B14F-4D97-AF65-F5344CB8AC3E}">
        <p14:creationId xmlns:p14="http://schemas.microsoft.com/office/powerpoint/2010/main" val="323487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基本サービス利用料金表</a:t>
            </a:r>
            <a:endParaRPr kumimoji="1" lang="ja-JP" altLang="en-US"/>
          </a:p>
        </p:txBody>
      </p:sp>
      <p:sp>
        <p:nvSpPr>
          <p:cNvPr id="3" name="スライド番号プレースホルダー 2"/>
          <p:cNvSpPr>
            <a:spLocks noGrp="1"/>
          </p:cNvSpPr>
          <p:nvPr>
            <p:ph type="sldNum" sz="quarter" idx="4"/>
          </p:nvPr>
        </p:nvSpPr>
        <p:spPr/>
        <p:txBody>
          <a:bodyPr/>
          <a:lstStyle/>
          <a:p>
            <a:fld id="{3202DECC-888D-4484-8ACD-C6BF8B24BC79}" type="slidenum">
              <a:rPr lang="ja-JP" altLang="en-US" smtClean="0"/>
              <a:pPr/>
              <a:t>3</a:t>
            </a:fld>
            <a:endParaRPr lang="ja-JP" altLang="en-US"/>
          </a:p>
        </p:txBody>
      </p:sp>
      <p:graphicFrame>
        <p:nvGraphicFramePr>
          <p:cNvPr id="6" name="表 6">
            <a:extLst>
              <a:ext uri="{FF2B5EF4-FFF2-40B4-BE49-F238E27FC236}">
                <a16:creationId xmlns:a16="http://schemas.microsoft.com/office/drawing/2014/main" id="{F74F87CF-60D9-0F26-BE1B-BB52C19E7DD5}"/>
              </a:ext>
            </a:extLst>
          </p:cNvPr>
          <p:cNvGraphicFramePr>
            <a:graphicFrameLocks noGrp="1"/>
          </p:cNvGraphicFramePr>
          <p:nvPr>
            <p:extLst>
              <p:ext uri="{D42A27DB-BD31-4B8C-83A1-F6EECF244321}">
                <p14:modId xmlns:p14="http://schemas.microsoft.com/office/powerpoint/2010/main" val="745014803"/>
              </p:ext>
            </p:extLst>
          </p:nvPr>
        </p:nvGraphicFramePr>
        <p:xfrm>
          <a:off x="839416" y="1196752"/>
          <a:ext cx="10873212" cy="3348460"/>
        </p:xfrm>
        <a:graphic>
          <a:graphicData uri="http://schemas.openxmlformats.org/drawingml/2006/table">
            <a:tbl>
              <a:tblPr firstRow="1" bandRow="1">
                <a:tableStyleId>{69012ECD-51FC-41F1-AA8D-1B2483CD663E}</a:tableStyleId>
              </a:tblPr>
              <a:tblGrid>
                <a:gridCol w="1649307">
                  <a:extLst>
                    <a:ext uri="{9D8B030D-6E8A-4147-A177-3AD203B41FA5}">
                      <a16:colId xmlns:a16="http://schemas.microsoft.com/office/drawing/2014/main" val="3923214951"/>
                    </a:ext>
                  </a:extLst>
                </a:gridCol>
                <a:gridCol w="1649307">
                  <a:extLst>
                    <a:ext uri="{9D8B030D-6E8A-4147-A177-3AD203B41FA5}">
                      <a16:colId xmlns:a16="http://schemas.microsoft.com/office/drawing/2014/main" val="1600179370"/>
                    </a:ext>
                  </a:extLst>
                </a:gridCol>
                <a:gridCol w="1262433">
                  <a:extLst>
                    <a:ext uri="{9D8B030D-6E8A-4147-A177-3AD203B41FA5}">
                      <a16:colId xmlns:a16="http://schemas.microsoft.com/office/drawing/2014/main" val="3230316593"/>
                    </a:ext>
                  </a:extLst>
                </a:gridCol>
                <a:gridCol w="1262433">
                  <a:extLst>
                    <a:ext uri="{9D8B030D-6E8A-4147-A177-3AD203B41FA5}">
                      <a16:colId xmlns:a16="http://schemas.microsoft.com/office/drawing/2014/main" val="4181884106"/>
                    </a:ext>
                  </a:extLst>
                </a:gridCol>
                <a:gridCol w="1262433">
                  <a:extLst>
                    <a:ext uri="{9D8B030D-6E8A-4147-A177-3AD203B41FA5}">
                      <a16:colId xmlns:a16="http://schemas.microsoft.com/office/drawing/2014/main" val="1534818975"/>
                    </a:ext>
                  </a:extLst>
                </a:gridCol>
                <a:gridCol w="1262433">
                  <a:extLst>
                    <a:ext uri="{9D8B030D-6E8A-4147-A177-3AD203B41FA5}">
                      <a16:colId xmlns:a16="http://schemas.microsoft.com/office/drawing/2014/main" val="1058799215"/>
                    </a:ext>
                  </a:extLst>
                </a:gridCol>
                <a:gridCol w="1262433">
                  <a:extLst>
                    <a:ext uri="{9D8B030D-6E8A-4147-A177-3AD203B41FA5}">
                      <a16:colId xmlns:a16="http://schemas.microsoft.com/office/drawing/2014/main" val="3241015190"/>
                    </a:ext>
                  </a:extLst>
                </a:gridCol>
                <a:gridCol w="1262433">
                  <a:extLst>
                    <a:ext uri="{9D8B030D-6E8A-4147-A177-3AD203B41FA5}">
                      <a16:colId xmlns:a16="http://schemas.microsoft.com/office/drawing/2014/main" val="3785463322"/>
                    </a:ext>
                  </a:extLst>
                </a:gridCol>
              </a:tblGrid>
              <a:tr h="671309">
                <a:tc>
                  <a:txBody>
                    <a:bodyPr/>
                    <a:lstStyle/>
                    <a:p>
                      <a:r>
                        <a:rPr kumimoji="1" lang="ja-JP" altLang="en-US" dirty="0"/>
                        <a:t>区分</a:t>
                      </a:r>
                    </a:p>
                  </a:txBody>
                  <a:tcPr/>
                </a:tc>
                <a:tc>
                  <a:txBody>
                    <a:bodyPr/>
                    <a:lstStyle/>
                    <a:p>
                      <a:pPr algn="ctr"/>
                      <a:r>
                        <a:rPr kumimoji="1" lang="ja-JP" altLang="en-US" sz="1800"/>
                        <a:t>人口規模</a:t>
                      </a:r>
                      <a:endParaRPr kumimoji="1" lang="en-US" altLang="ja-JP" sz="1800"/>
                    </a:p>
                    <a:p>
                      <a:pPr algn="ctr"/>
                      <a:r>
                        <a:rPr kumimoji="1" lang="ja-JP" altLang="en-US" sz="1800"/>
                        <a:t>（レンジ）</a:t>
                      </a:r>
                      <a:endParaRPr kumimoji="1" lang="ja-JP" altLang="en-US"/>
                    </a:p>
                  </a:txBody>
                  <a:tcPr/>
                </a:tc>
                <a:tc>
                  <a:txBody>
                    <a:bodyPr/>
                    <a:lstStyle/>
                    <a:p>
                      <a:r>
                        <a:rPr kumimoji="1" lang="ja-JP" altLang="en-US" sz="1600"/>
                        <a:t>●万人未満</a:t>
                      </a:r>
                    </a:p>
                  </a:txBody>
                  <a:tcPr anchor="ctr"/>
                </a:tc>
                <a:tc>
                  <a:txBody>
                    <a:bodyPr/>
                    <a:lstStyle/>
                    <a:p>
                      <a:r>
                        <a:rPr kumimoji="1" lang="ja-JP" altLang="en-US" sz="1600"/>
                        <a:t>●万人～</a:t>
                      </a:r>
                      <a:endParaRPr kumimoji="1" lang="en-US" altLang="ja-JP" sz="1600"/>
                    </a:p>
                    <a:p>
                      <a:r>
                        <a:rPr kumimoji="1" lang="ja-JP" altLang="en-US" sz="1600"/>
                        <a:t>　●万人</a:t>
                      </a:r>
                    </a:p>
                  </a:txBody>
                  <a:tcPr anchor="ctr"/>
                </a:tc>
                <a:tc>
                  <a:txBody>
                    <a:bodyPr/>
                    <a:lstStyle/>
                    <a:p>
                      <a:r>
                        <a:rPr kumimoji="1" lang="ja-JP" altLang="en-US" sz="1600"/>
                        <a:t>●万人～</a:t>
                      </a:r>
                      <a:endParaRPr kumimoji="1" lang="en-US" altLang="ja-JP" sz="1600"/>
                    </a:p>
                    <a:p>
                      <a:r>
                        <a:rPr kumimoji="1" lang="ja-JP" altLang="en-US" sz="1600"/>
                        <a:t>　●万人</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a:t>
                      </a:r>
                      <a:r>
                        <a:rPr kumimoji="1" lang="ja-JP" altLang="en-US" sz="1600" b="1" u="none" strike="noStrike" kern="1200" cap="none" spc="0" normalizeH="0" baseline="0" noProof="0">
                          <a:ln>
                            <a:noFill/>
                          </a:ln>
                          <a:solidFill>
                            <a:srgbClr val="FFFFFF"/>
                          </a:solidFill>
                          <a:effectLst/>
                          <a:uLnTx/>
                          <a:uFillTx/>
                        </a:rPr>
                        <a:t>万人～</a:t>
                      </a:r>
                      <a:endParaRPr kumimoji="1" lang="en-US" altLang="ja-JP" sz="1600" b="1" u="none" strike="noStrike" kern="1200" cap="none" spc="0" normalizeH="0" baseline="0" noProof="0">
                        <a:ln>
                          <a:noFill/>
                        </a:ln>
                        <a:solidFill>
                          <a:srgbClr val="FFFFFF"/>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cap="none" spc="0" normalizeH="0" baseline="0" noProof="0">
                          <a:ln>
                            <a:noFill/>
                          </a:ln>
                          <a:solidFill>
                            <a:srgbClr val="FFFFFF"/>
                          </a:solidFill>
                          <a:effectLst/>
                          <a:uLnTx/>
                          <a:uFillTx/>
                        </a:rPr>
                        <a:t>　</a:t>
                      </a:r>
                      <a:r>
                        <a:rPr kumimoji="1" lang="ja-JP" altLang="en-US" sz="1600"/>
                        <a:t>●</a:t>
                      </a:r>
                      <a:r>
                        <a:rPr kumimoji="1" lang="ja-JP" altLang="en-US" sz="1600" b="1" u="none" strike="noStrike" kern="1200" cap="none" spc="0" normalizeH="0" baseline="0" noProof="0">
                          <a:ln>
                            <a:noFill/>
                          </a:ln>
                          <a:solidFill>
                            <a:srgbClr val="FFFFFF"/>
                          </a:solidFill>
                          <a:effectLst/>
                          <a:uLnTx/>
                          <a:uFillTx/>
                        </a:rPr>
                        <a:t>万人</a:t>
                      </a:r>
                      <a:endParaRPr kumimoji="1" lang="ja-JP" altLang="en-US" sz="1600" b="1" i="0" u="none" strike="noStrike" kern="1200" cap="none" spc="0" normalizeH="0" baseline="0" noProof="0">
                        <a:ln>
                          <a:noFill/>
                        </a:ln>
                        <a:solidFill>
                          <a:srgbClr val="FFFFFF"/>
                        </a:solidFill>
                        <a:effectLst/>
                        <a:uLnTx/>
                        <a:uFillTx/>
                        <a:latin typeface="Noto Sans JP"/>
                        <a:ea typeface="Noto Sans JP"/>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a:t>
                      </a:r>
                      <a:r>
                        <a:rPr kumimoji="1" lang="ja-JP" altLang="en-US" sz="1600" b="1" u="none" strike="noStrike" kern="1200" cap="none" spc="0" normalizeH="0" baseline="0" noProof="0">
                          <a:ln>
                            <a:noFill/>
                          </a:ln>
                          <a:solidFill>
                            <a:srgbClr val="FFFFFF"/>
                          </a:solidFill>
                          <a:effectLst/>
                          <a:uLnTx/>
                          <a:uFillTx/>
                        </a:rPr>
                        <a:t>万人以上</a:t>
                      </a:r>
                      <a:endParaRPr kumimoji="1" lang="en-US" altLang="ja-JP" sz="1600" b="1" i="0" u="none" strike="noStrike" kern="1200" cap="none" spc="0" normalizeH="0" baseline="0" noProof="0">
                        <a:ln>
                          <a:noFill/>
                        </a:ln>
                        <a:solidFill>
                          <a:srgbClr val="FFFFFF"/>
                        </a:solidFill>
                        <a:effectLst/>
                        <a:uLnTx/>
                        <a:uFillTx/>
                        <a:latin typeface="Noto Sans JP"/>
                        <a:ea typeface="Noto Sans JP"/>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a:t>備考</a:t>
                      </a:r>
                    </a:p>
                  </a:txBody>
                  <a:tcPr anchor="ctr"/>
                </a:tc>
                <a:extLst>
                  <a:ext uri="{0D108BD9-81ED-4DB2-BD59-A6C34878D82A}">
                    <a16:rowId xmlns:a16="http://schemas.microsoft.com/office/drawing/2014/main" val="136979151"/>
                  </a:ext>
                </a:extLst>
              </a:tr>
              <a:tr h="671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初期導入支援サービス</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66694538"/>
                  </a:ext>
                </a:extLst>
              </a:tr>
              <a:tr h="66322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基本サービス</a:t>
                      </a:r>
                    </a:p>
                  </a:txBody>
                  <a:tcPr>
                    <a:lnB w="12700" cap="flat" cmpd="sng" algn="ctr">
                      <a:solidFill>
                        <a:srgbClr val="B3BAE9"/>
                      </a:solidFill>
                      <a:prstDash val="solid"/>
                      <a:round/>
                      <a:headEnd type="none" w="med" len="med"/>
                      <a:tailEnd type="none" w="med" len="med"/>
                    </a:lnB>
                    <a:noFill/>
                  </a:tcPr>
                </a:tc>
                <a:tc>
                  <a:txBody>
                    <a:bodyPr/>
                    <a:lstStyle/>
                    <a:p>
                      <a:r>
                        <a:rPr kumimoji="1" lang="ja-JP" altLang="en-US"/>
                        <a:t>基本サービス</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36355759"/>
                  </a:ext>
                </a:extLst>
              </a:tr>
              <a:tr h="671309">
                <a:tc vMerge="1">
                  <a:txBody>
                    <a:bodyPr/>
                    <a:lstStyle/>
                    <a:p>
                      <a:endParaRPr kumimoji="1" lang="ja-JP" altLang="en-US"/>
                    </a:p>
                  </a:txBody>
                  <a:tcPr/>
                </a:tc>
                <a:tc>
                  <a:txBody>
                    <a:bodyPr/>
                    <a:lstStyle/>
                    <a:p>
                      <a:r>
                        <a:rPr kumimoji="1" lang="ja-JP" altLang="en-US" dirty="0"/>
                        <a:t>運用保守サービス</a:t>
                      </a:r>
                    </a:p>
                  </a:txBody>
                  <a:tcPr>
                    <a:lnB w="12700" cap="flat" cmpd="sng" algn="ctr">
                      <a:solidFill>
                        <a:srgbClr val="B3BAE9"/>
                      </a:solidFill>
                      <a:prstDash val="solid"/>
                      <a:round/>
                      <a:headEnd type="none" w="med" len="med"/>
                      <a:tailEnd type="none" w="med" len="med"/>
                    </a:lnB>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6224205"/>
                  </a:ext>
                </a:extLst>
              </a:tr>
              <a:tr h="671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ガバメントクラウド利用料</a:t>
                      </a:r>
                    </a:p>
                  </a:txBody>
                  <a:tcPr>
                    <a:lnT w="12700" cap="flat" cmpd="sng" algn="ctr">
                      <a:solidFill>
                        <a:srgbClr val="B3BAE9"/>
                      </a:solidFill>
                      <a:prstDash val="solid"/>
                      <a:round/>
                      <a:headEnd type="none" w="med" len="med"/>
                      <a:tailEnd type="none" w="med" len="med"/>
                    </a:lnT>
                  </a:tcPr>
                </a:tc>
                <a:tc>
                  <a:txBody>
                    <a:bodyPr/>
                    <a:lstStyle/>
                    <a:p>
                      <a:endParaRPr kumimoji="1" lang="ja-JP" altLang="en-US" dirty="0"/>
                    </a:p>
                  </a:txBody>
                  <a:tcPr>
                    <a:lnT w="12700" cap="flat" cmpd="sng" algn="ctr">
                      <a:solidFill>
                        <a:srgbClr val="B3BAE9"/>
                      </a:solidFill>
                      <a:prstDash val="solid"/>
                      <a:round/>
                      <a:headEnd type="none" w="med" len="med"/>
                      <a:tailEnd type="none" w="med" len="med"/>
                    </a:lnT>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参考値を記載</a:t>
                      </a:r>
                    </a:p>
                  </a:txBody>
                  <a:tcPr/>
                </a:tc>
                <a:extLst>
                  <a:ext uri="{0D108BD9-81ED-4DB2-BD59-A6C34878D82A}">
                    <a16:rowId xmlns:a16="http://schemas.microsoft.com/office/drawing/2014/main" val="3704805996"/>
                  </a:ext>
                </a:extLst>
              </a:tr>
            </a:tbl>
          </a:graphicData>
        </a:graphic>
      </p:graphicFrame>
      <p:sp>
        <p:nvSpPr>
          <p:cNvPr id="9" name="テキスト ボックス 8">
            <a:extLst>
              <a:ext uri="{FF2B5EF4-FFF2-40B4-BE49-F238E27FC236}">
                <a16:creationId xmlns:a16="http://schemas.microsoft.com/office/drawing/2014/main" id="{004F4DCB-6BDD-B455-6284-5A1BBE5B7D70}"/>
              </a:ext>
            </a:extLst>
          </p:cNvPr>
          <p:cNvSpPr txBox="1"/>
          <p:nvPr/>
        </p:nvSpPr>
        <p:spPr>
          <a:xfrm>
            <a:off x="839416" y="4612975"/>
            <a:ext cx="10873212" cy="1754326"/>
          </a:xfrm>
          <a:prstGeom prst="rect">
            <a:avLst/>
          </a:prstGeom>
          <a:noFill/>
          <a:ln>
            <a:solidFill>
              <a:schemeClr val="tx1"/>
            </a:solidFill>
          </a:ln>
        </p:spPr>
        <p:txBody>
          <a:bodyPr wrap="square" rtlCol="0">
            <a:spAutoFit/>
          </a:bodyPr>
          <a:lstStyle/>
          <a:p>
            <a:r>
              <a:rPr kumimoji="1" lang="ja-JP" altLang="en-US" dirty="0"/>
              <a:t>導入支援サービス・基本サービスに含まれる内容や補足事項等</a:t>
            </a:r>
            <a:endParaRPr kumimoji="1" lang="en-US" altLang="ja-JP" dirty="0"/>
          </a:p>
          <a:p>
            <a:endParaRPr lang="en-US" altLang="ja-JP" dirty="0"/>
          </a:p>
          <a:p>
            <a:endParaRPr kumimoji="1" lang="en-US" altLang="ja-JP" dirty="0"/>
          </a:p>
          <a:p>
            <a:endParaRPr kumimoji="1" lang="en-US" altLang="ja-JP" dirty="0"/>
          </a:p>
          <a:p>
            <a:endParaRPr lang="en-US" altLang="ja-JP" dirty="0"/>
          </a:p>
          <a:p>
            <a:endParaRPr kumimoji="1" lang="en-US" altLang="ja-JP" dirty="0"/>
          </a:p>
        </p:txBody>
      </p:sp>
      <p:sp>
        <p:nvSpPr>
          <p:cNvPr id="10" name="テキスト ボックス 9">
            <a:extLst>
              <a:ext uri="{FF2B5EF4-FFF2-40B4-BE49-F238E27FC236}">
                <a16:creationId xmlns:a16="http://schemas.microsoft.com/office/drawing/2014/main" id="{90C2AC17-1D5F-D3BD-591E-717CAA4123B2}"/>
              </a:ext>
            </a:extLst>
          </p:cNvPr>
          <p:cNvSpPr txBox="1"/>
          <p:nvPr/>
        </p:nvSpPr>
        <p:spPr>
          <a:xfrm>
            <a:off x="9696400" y="778349"/>
            <a:ext cx="2016228" cy="369332"/>
          </a:xfrm>
          <a:prstGeom prst="rect">
            <a:avLst/>
          </a:prstGeom>
          <a:noFill/>
        </p:spPr>
        <p:txBody>
          <a:bodyPr wrap="square" rtlCol="0">
            <a:spAutoFit/>
          </a:bodyPr>
          <a:lstStyle/>
          <a:p>
            <a:r>
              <a:rPr kumimoji="1" lang="ja-JP" altLang="en-US"/>
              <a:t>単位：円（税抜）</a:t>
            </a:r>
          </a:p>
        </p:txBody>
      </p:sp>
    </p:spTree>
    <p:extLst>
      <p:ext uri="{BB962C8B-B14F-4D97-AF65-F5344CB8AC3E}">
        <p14:creationId xmlns:p14="http://schemas.microsoft.com/office/powerpoint/2010/main" val="382434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オプションサービス利用料金表</a:t>
            </a:r>
            <a:endParaRPr kumimoji="1" lang="ja-JP" altLang="en-US"/>
          </a:p>
        </p:txBody>
      </p:sp>
      <p:sp>
        <p:nvSpPr>
          <p:cNvPr id="3" name="スライド番号プレースホルダー 2"/>
          <p:cNvSpPr>
            <a:spLocks noGrp="1"/>
          </p:cNvSpPr>
          <p:nvPr>
            <p:ph type="sldNum" sz="quarter" idx="4"/>
          </p:nvPr>
        </p:nvSpPr>
        <p:spPr/>
        <p:txBody>
          <a:bodyPr/>
          <a:lstStyle/>
          <a:p>
            <a:fld id="{3202DECC-888D-4484-8ACD-C6BF8B24BC79}" type="slidenum">
              <a:rPr lang="ja-JP" altLang="en-US" smtClean="0"/>
              <a:pPr/>
              <a:t>4</a:t>
            </a:fld>
            <a:endParaRPr lang="ja-JP" altLang="en-US"/>
          </a:p>
        </p:txBody>
      </p:sp>
      <p:graphicFrame>
        <p:nvGraphicFramePr>
          <p:cNvPr id="6" name="表 6">
            <a:extLst>
              <a:ext uri="{FF2B5EF4-FFF2-40B4-BE49-F238E27FC236}">
                <a16:creationId xmlns:a16="http://schemas.microsoft.com/office/drawing/2014/main" id="{F74F87CF-60D9-0F26-BE1B-BB52C19E7DD5}"/>
              </a:ext>
            </a:extLst>
          </p:cNvPr>
          <p:cNvGraphicFramePr>
            <a:graphicFrameLocks noGrp="1"/>
          </p:cNvGraphicFramePr>
          <p:nvPr>
            <p:extLst>
              <p:ext uri="{D42A27DB-BD31-4B8C-83A1-F6EECF244321}">
                <p14:modId xmlns:p14="http://schemas.microsoft.com/office/powerpoint/2010/main" val="494855413"/>
              </p:ext>
            </p:extLst>
          </p:nvPr>
        </p:nvGraphicFramePr>
        <p:xfrm>
          <a:off x="839415" y="1196752"/>
          <a:ext cx="10872265" cy="3328114"/>
        </p:xfrm>
        <a:graphic>
          <a:graphicData uri="http://schemas.openxmlformats.org/drawingml/2006/table">
            <a:tbl>
              <a:tblPr firstRow="1" bandRow="1">
                <a:tableStyleId>{69012ECD-51FC-41F1-AA8D-1B2483CD663E}</a:tableStyleId>
              </a:tblPr>
              <a:tblGrid>
                <a:gridCol w="2850424">
                  <a:extLst>
                    <a:ext uri="{9D8B030D-6E8A-4147-A177-3AD203B41FA5}">
                      <a16:colId xmlns:a16="http://schemas.microsoft.com/office/drawing/2014/main" val="1033437186"/>
                    </a:ext>
                  </a:extLst>
                </a:gridCol>
                <a:gridCol w="4855154">
                  <a:extLst>
                    <a:ext uri="{9D8B030D-6E8A-4147-A177-3AD203B41FA5}">
                      <a16:colId xmlns:a16="http://schemas.microsoft.com/office/drawing/2014/main" val="3230316593"/>
                    </a:ext>
                  </a:extLst>
                </a:gridCol>
                <a:gridCol w="3166687">
                  <a:extLst>
                    <a:ext uri="{9D8B030D-6E8A-4147-A177-3AD203B41FA5}">
                      <a16:colId xmlns:a16="http://schemas.microsoft.com/office/drawing/2014/main" val="3785463322"/>
                    </a:ext>
                  </a:extLst>
                </a:gridCol>
              </a:tblGrid>
              <a:tr h="674778">
                <a:tc>
                  <a:txBody>
                    <a:bodyPr/>
                    <a:lstStyle/>
                    <a:p>
                      <a:r>
                        <a:rPr kumimoji="1" lang="ja-JP" altLang="en-US"/>
                        <a:t>区分</a:t>
                      </a:r>
                    </a:p>
                  </a:txBody>
                  <a:tcPr/>
                </a:tc>
                <a:tc>
                  <a:txBody>
                    <a:bodyPr/>
                    <a:lstStyle/>
                    <a:p>
                      <a:pPr algn="ctr"/>
                      <a:r>
                        <a:rPr kumimoji="1" lang="ja-JP" altLang="en-US" sz="1600"/>
                        <a:t>料金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a:t>備考</a:t>
                      </a:r>
                    </a:p>
                  </a:txBody>
                  <a:tcPr anchor="ctr"/>
                </a:tc>
                <a:extLst>
                  <a:ext uri="{0D108BD9-81ED-4DB2-BD59-A6C34878D82A}">
                    <a16:rowId xmlns:a16="http://schemas.microsoft.com/office/drawing/2014/main" val="136979151"/>
                  </a:ext>
                </a:extLst>
              </a:tr>
              <a:tr h="674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Gateway</a:t>
                      </a:r>
                      <a:r>
                        <a:rPr kumimoji="1" lang="ja-JP" altLang="en-US" dirty="0"/>
                        <a:t>環境構築</a:t>
                      </a:r>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066694538"/>
                  </a:ext>
                </a:extLst>
              </a:tr>
              <a:tr h="639826">
                <a:tc>
                  <a:txBody>
                    <a:bodyPr/>
                    <a:lstStyle/>
                    <a:p>
                      <a:r>
                        <a:rPr kumimoji="1" lang="ja-JP" altLang="en-US"/>
                        <a:t>●●オプション</a:t>
                      </a:r>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917585401"/>
                  </a:ext>
                </a:extLst>
              </a:tr>
              <a:tr h="698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●●オプション</a:t>
                      </a:r>
                    </a:p>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105717451"/>
                  </a:ext>
                </a:extLst>
              </a:tr>
              <a:tr h="639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●●オプション</a:t>
                      </a:r>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197314910"/>
                  </a:ext>
                </a:extLst>
              </a:tr>
            </a:tbl>
          </a:graphicData>
        </a:graphic>
      </p:graphicFrame>
      <p:sp>
        <p:nvSpPr>
          <p:cNvPr id="8" name="テキスト ボックス 7">
            <a:extLst>
              <a:ext uri="{FF2B5EF4-FFF2-40B4-BE49-F238E27FC236}">
                <a16:creationId xmlns:a16="http://schemas.microsoft.com/office/drawing/2014/main" id="{787EAC8E-2D90-AB02-B345-796BAD0B4E32}"/>
              </a:ext>
            </a:extLst>
          </p:cNvPr>
          <p:cNvSpPr txBox="1"/>
          <p:nvPr/>
        </p:nvSpPr>
        <p:spPr>
          <a:xfrm>
            <a:off x="838468" y="4626363"/>
            <a:ext cx="10873212" cy="1754326"/>
          </a:xfrm>
          <a:prstGeom prst="rect">
            <a:avLst/>
          </a:prstGeom>
          <a:noFill/>
          <a:ln>
            <a:solidFill>
              <a:schemeClr val="tx1"/>
            </a:solidFill>
          </a:ln>
        </p:spPr>
        <p:txBody>
          <a:bodyPr wrap="square" rtlCol="0">
            <a:spAutoFit/>
          </a:bodyPr>
          <a:lstStyle/>
          <a:p>
            <a:r>
              <a:rPr lang="ja-JP" altLang="en-US" dirty="0"/>
              <a:t>オプション</a:t>
            </a:r>
            <a:r>
              <a:rPr kumimoji="1" lang="ja-JP" altLang="en-US" dirty="0"/>
              <a:t>サービスの内容や補足事項等</a:t>
            </a:r>
            <a:endParaRPr kumimoji="1" lang="en-US" altLang="ja-JP" dirty="0"/>
          </a:p>
          <a:p>
            <a:endParaRPr lang="en-US" altLang="ja-JP" dirty="0"/>
          </a:p>
          <a:p>
            <a:endParaRPr kumimoji="1" lang="en-US" altLang="ja-JP" dirty="0"/>
          </a:p>
          <a:p>
            <a:endParaRPr kumimoji="1" lang="en-US" altLang="ja-JP" dirty="0"/>
          </a:p>
          <a:p>
            <a:endParaRPr lang="en-US" altLang="ja-JP" dirty="0"/>
          </a:p>
          <a:p>
            <a:endParaRPr kumimoji="1" lang="en-US" altLang="ja-JP" dirty="0"/>
          </a:p>
        </p:txBody>
      </p:sp>
      <p:sp>
        <p:nvSpPr>
          <p:cNvPr id="9" name="テキスト ボックス 8">
            <a:extLst>
              <a:ext uri="{FF2B5EF4-FFF2-40B4-BE49-F238E27FC236}">
                <a16:creationId xmlns:a16="http://schemas.microsoft.com/office/drawing/2014/main" id="{8616EAB3-4730-B7EE-7C45-8DD4D8B0D70A}"/>
              </a:ext>
            </a:extLst>
          </p:cNvPr>
          <p:cNvSpPr txBox="1"/>
          <p:nvPr/>
        </p:nvSpPr>
        <p:spPr>
          <a:xfrm>
            <a:off x="9696400" y="778349"/>
            <a:ext cx="2016228" cy="369332"/>
          </a:xfrm>
          <a:prstGeom prst="rect">
            <a:avLst/>
          </a:prstGeom>
          <a:noFill/>
        </p:spPr>
        <p:txBody>
          <a:bodyPr wrap="square" rtlCol="0">
            <a:spAutoFit/>
          </a:bodyPr>
          <a:lstStyle/>
          <a:p>
            <a:r>
              <a:rPr kumimoji="1" lang="ja-JP" altLang="en-US"/>
              <a:t>単位：円（税抜）</a:t>
            </a:r>
          </a:p>
        </p:txBody>
      </p:sp>
    </p:spTree>
    <p:extLst>
      <p:ext uri="{BB962C8B-B14F-4D97-AF65-F5344CB8AC3E}">
        <p14:creationId xmlns:p14="http://schemas.microsoft.com/office/powerpoint/2010/main" val="243785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必要機器等一覧</a:t>
            </a:r>
          </a:p>
        </p:txBody>
      </p:sp>
      <p:sp>
        <p:nvSpPr>
          <p:cNvPr id="3" name="スライド番号プレースホルダー 2"/>
          <p:cNvSpPr>
            <a:spLocks noGrp="1"/>
          </p:cNvSpPr>
          <p:nvPr>
            <p:ph type="sldNum" sz="quarter" idx="4"/>
          </p:nvPr>
        </p:nvSpPr>
        <p:spPr/>
        <p:txBody>
          <a:bodyPr/>
          <a:lstStyle/>
          <a:p>
            <a:fld id="{3202DECC-888D-4484-8ACD-C6BF8B24BC79}" type="slidenum">
              <a:rPr lang="ja-JP" altLang="en-US" smtClean="0"/>
              <a:pPr/>
              <a:t>5</a:t>
            </a:fld>
            <a:endParaRPr lang="ja-JP" altLang="en-US"/>
          </a:p>
        </p:txBody>
      </p:sp>
      <p:graphicFrame>
        <p:nvGraphicFramePr>
          <p:cNvPr id="5" name="表 6">
            <a:extLst>
              <a:ext uri="{FF2B5EF4-FFF2-40B4-BE49-F238E27FC236}">
                <a16:creationId xmlns:a16="http://schemas.microsoft.com/office/drawing/2014/main" id="{286F692F-002F-353A-2C71-8C2415D481ED}"/>
              </a:ext>
            </a:extLst>
          </p:cNvPr>
          <p:cNvGraphicFramePr>
            <a:graphicFrameLocks noGrp="1"/>
          </p:cNvGraphicFramePr>
          <p:nvPr>
            <p:extLst>
              <p:ext uri="{D42A27DB-BD31-4B8C-83A1-F6EECF244321}">
                <p14:modId xmlns:p14="http://schemas.microsoft.com/office/powerpoint/2010/main" val="2015010462"/>
              </p:ext>
            </p:extLst>
          </p:nvPr>
        </p:nvGraphicFramePr>
        <p:xfrm>
          <a:off x="762239" y="1195605"/>
          <a:ext cx="10830148" cy="4211225"/>
        </p:xfrm>
        <a:graphic>
          <a:graphicData uri="http://schemas.openxmlformats.org/drawingml/2006/table">
            <a:tbl>
              <a:tblPr firstRow="1" bandRow="1">
                <a:tableStyleId>{69012ECD-51FC-41F1-AA8D-1B2483CD663E}</a:tableStyleId>
              </a:tblPr>
              <a:tblGrid>
                <a:gridCol w="2381433">
                  <a:extLst>
                    <a:ext uri="{9D8B030D-6E8A-4147-A177-3AD203B41FA5}">
                      <a16:colId xmlns:a16="http://schemas.microsoft.com/office/drawing/2014/main" val="2154124941"/>
                    </a:ext>
                  </a:extLst>
                </a:gridCol>
                <a:gridCol w="3033641">
                  <a:extLst>
                    <a:ext uri="{9D8B030D-6E8A-4147-A177-3AD203B41FA5}">
                      <a16:colId xmlns:a16="http://schemas.microsoft.com/office/drawing/2014/main" val="3440167486"/>
                    </a:ext>
                  </a:extLst>
                </a:gridCol>
                <a:gridCol w="2707537">
                  <a:extLst>
                    <a:ext uri="{9D8B030D-6E8A-4147-A177-3AD203B41FA5}">
                      <a16:colId xmlns:a16="http://schemas.microsoft.com/office/drawing/2014/main" val="2311925442"/>
                    </a:ext>
                  </a:extLst>
                </a:gridCol>
                <a:gridCol w="2707537">
                  <a:extLst>
                    <a:ext uri="{9D8B030D-6E8A-4147-A177-3AD203B41FA5}">
                      <a16:colId xmlns:a16="http://schemas.microsoft.com/office/drawing/2014/main" val="2418855000"/>
                    </a:ext>
                  </a:extLst>
                </a:gridCol>
              </a:tblGrid>
              <a:tr h="588323">
                <a:tc>
                  <a:txBody>
                    <a:bodyPr/>
                    <a:lstStyle/>
                    <a:p>
                      <a:pPr algn="ctr"/>
                      <a:r>
                        <a:rPr kumimoji="1" lang="ja-JP" altLang="en-US" dirty="0"/>
                        <a:t>必要機器</a:t>
                      </a:r>
                    </a:p>
                  </a:txBody>
                  <a:tcPr anchor="ctr"/>
                </a:tc>
                <a:tc>
                  <a:txBody>
                    <a:bodyPr/>
                    <a:lstStyle/>
                    <a:p>
                      <a:pPr algn="ctr"/>
                      <a:r>
                        <a:rPr kumimoji="1" lang="ja-JP" altLang="en-US" dirty="0"/>
                        <a:t>参考価格</a:t>
                      </a:r>
                    </a:p>
                  </a:txBody>
                  <a:tcPr anchor="ctr"/>
                </a:tc>
                <a:tc>
                  <a:txBody>
                    <a:bodyPr/>
                    <a:lstStyle/>
                    <a:p>
                      <a:pPr algn="ctr"/>
                      <a:r>
                        <a:rPr kumimoji="1" lang="ja-JP" altLang="en-US"/>
                        <a:t>説明</a:t>
                      </a:r>
                      <a:endParaRPr kumimoji="1" lang="en-US" altLang="ja-JP"/>
                    </a:p>
                    <a:p>
                      <a:pPr algn="ctr"/>
                      <a:r>
                        <a:rPr kumimoji="1" lang="ja-JP" altLang="en-US"/>
                        <a:t>推奨要件</a:t>
                      </a:r>
                      <a:r>
                        <a:rPr kumimoji="1" lang="en-US" altLang="ja-JP"/>
                        <a:t>/</a:t>
                      </a:r>
                      <a:r>
                        <a:rPr kumimoji="1" lang="ja-JP" altLang="en-US"/>
                        <a:t>使用用途</a:t>
                      </a:r>
                    </a:p>
                  </a:txBody>
                  <a:tcPr anchor="ctr"/>
                </a:tc>
                <a:tc>
                  <a:txBody>
                    <a:bodyPr/>
                    <a:lstStyle/>
                    <a:p>
                      <a:pPr algn="ctr"/>
                      <a:r>
                        <a:rPr kumimoji="1" lang="ja-JP" altLang="en-US"/>
                        <a:t>備考</a:t>
                      </a:r>
                    </a:p>
                  </a:txBody>
                  <a:tcPr anchor="ctr"/>
                </a:tc>
                <a:extLst>
                  <a:ext uri="{0D108BD9-81ED-4DB2-BD59-A6C34878D82A}">
                    <a16:rowId xmlns:a16="http://schemas.microsoft.com/office/drawing/2014/main" val="724485097"/>
                  </a:ext>
                </a:extLst>
              </a:tr>
              <a:tr h="586213">
                <a:tc>
                  <a:txBody>
                    <a:bodyPr/>
                    <a:lstStyle/>
                    <a:p>
                      <a:r>
                        <a:rPr kumimoji="1" lang="ja-JP" altLang="en-US"/>
                        <a:t>業務端末</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324596"/>
                  </a:ext>
                </a:extLst>
              </a:tr>
              <a:tr h="586213">
                <a:tc>
                  <a:txBody>
                    <a:bodyPr/>
                    <a:lstStyle/>
                    <a:p>
                      <a:r>
                        <a:rPr kumimoji="1" lang="ja-JP" altLang="en-US"/>
                        <a:t>マイナンバーカード読み取り</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813860546"/>
                  </a:ext>
                </a:extLst>
              </a:tr>
              <a:tr h="586213">
                <a:tc>
                  <a:txBody>
                    <a:bodyPr/>
                    <a:lstStyle/>
                    <a:p>
                      <a:r>
                        <a:rPr kumimoji="1" lang="ja-JP" altLang="en-US"/>
                        <a:t>プリンタ</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68423852"/>
                  </a:ext>
                </a:extLst>
              </a:tr>
              <a:tr h="5862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RPA</a:t>
                      </a:r>
                      <a:r>
                        <a:rPr kumimoji="1" lang="ja-JP" altLang="en-US" dirty="0"/>
                        <a:t>ツール</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817141495"/>
                  </a:ext>
                </a:extLst>
              </a:tr>
              <a:tr h="586213">
                <a:tc>
                  <a:txBody>
                    <a:bodyPr/>
                    <a:lstStyle/>
                    <a:p>
                      <a:r>
                        <a:rPr kumimoji="1" lang="ja-JP" altLang="en-US"/>
                        <a:t>●●●</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4486281"/>
                  </a:ext>
                </a:extLst>
              </a:tr>
              <a:tr h="5862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77932044"/>
                  </a:ext>
                </a:extLst>
              </a:tr>
            </a:tbl>
          </a:graphicData>
        </a:graphic>
      </p:graphicFrame>
      <p:sp>
        <p:nvSpPr>
          <p:cNvPr id="7" name="テキスト ボックス 6">
            <a:extLst>
              <a:ext uri="{FF2B5EF4-FFF2-40B4-BE49-F238E27FC236}">
                <a16:creationId xmlns:a16="http://schemas.microsoft.com/office/drawing/2014/main" id="{4D76894E-D96E-41C7-7E17-EC04A1AEF31D}"/>
              </a:ext>
            </a:extLst>
          </p:cNvPr>
          <p:cNvSpPr txBox="1"/>
          <p:nvPr/>
        </p:nvSpPr>
        <p:spPr>
          <a:xfrm>
            <a:off x="762237" y="5489337"/>
            <a:ext cx="10830149" cy="923330"/>
          </a:xfrm>
          <a:prstGeom prst="rect">
            <a:avLst/>
          </a:prstGeom>
          <a:noFill/>
          <a:ln>
            <a:solidFill>
              <a:schemeClr val="tx1"/>
            </a:solidFill>
          </a:ln>
        </p:spPr>
        <p:txBody>
          <a:bodyPr wrap="square" rtlCol="0">
            <a:spAutoFit/>
          </a:bodyPr>
          <a:lstStyle/>
          <a:p>
            <a:r>
              <a:rPr kumimoji="1" lang="ja-JP" altLang="en-US"/>
              <a:t>補足事項等</a:t>
            </a:r>
            <a:endParaRPr kumimoji="1" lang="en-US" altLang="ja-JP"/>
          </a:p>
          <a:p>
            <a:endParaRPr lang="en-US" altLang="ja-JP"/>
          </a:p>
          <a:p>
            <a:endParaRPr kumimoji="1" lang="en-US" altLang="ja-JP"/>
          </a:p>
        </p:txBody>
      </p:sp>
      <p:sp>
        <p:nvSpPr>
          <p:cNvPr id="8" name="テキスト ボックス 7">
            <a:extLst>
              <a:ext uri="{FF2B5EF4-FFF2-40B4-BE49-F238E27FC236}">
                <a16:creationId xmlns:a16="http://schemas.microsoft.com/office/drawing/2014/main" id="{1D2E9C4E-BA08-2E09-7971-2D34DF705C4C}"/>
              </a:ext>
            </a:extLst>
          </p:cNvPr>
          <p:cNvSpPr txBox="1"/>
          <p:nvPr/>
        </p:nvSpPr>
        <p:spPr>
          <a:xfrm>
            <a:off x="9696400" y="778349"/>
            <a:ext cx="2016228" cy="369332"/>
          </a:xfrm>
          <a:prstGeom prst="rect">
            <a:avLst/>
          </a:prstGeom>
          <a:noFill/>
        </p:spPr>
        <p:txBody>
          <a:bodyPr wrap="square" rtlCol="0">
            <a:spAutoFit/>
          </a:bodyPr>
          <a:lstStyle/>
          <a:p>
            <a:r>
              <a:rPr kumimoji="1" lang="ja-JP" altLang="en-US"/>
              <a:t>単位：円（税抜）</a:t>
            </a:r>
          </a:p>
        </p:txBody>
      </p:sp>
    </p:spTree>
    <p:extLst>
      <p:ext uri="{BB962C8B-B14F-4D97-AF65-F5344CB8AC3E}">
        <p14:creationId xmlns:p14="http://schemas.microsoft.com/office/powerpoint/2010/main" val="4102472574"/>
      </p:ext>
    </p:extLst>
  </p:cSld>
  <p:clrMapOvr>
    <a:masterClrMapping/>
  </p:clrMapOvr>
</p:sld>
</file>

<file path=ppt/theme/theme1.xml><?xml version="1.0" encoding="utf-8"?>
<a:theme xmlns:a="http://schemas.openxmlformats.org/drawingml/2006/main" name="表紙・目次">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3255952-F5FE-D142-8FD9-2967F0F48248}" vid="{F834B85D-0249-B94E-B277-C496A5ADB243}"/>
    </a:ext>
  </a:extLst>
</a:theme>
</file>

<file path=ppt/theme/theme2.xml><?xml version="1.0" encoding="utf-8"?>
<a:theme xmlns:a="http://schemas.openxmlformats.org/drawingml/2006/main" name="基本スライド">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3255952-F5FE-D142-8FD9-2967F0F48248}" vid="{F627D5A6-D243-2944-AA04-77E9B9B2D02D}"/>
    </a:ext>
  </a:extLst>
</a:theme>
</file>

<file path=ppt/theme/theme3.xml><?xml version="1.0" encoding="utf-8"?>
<a:theme xmlns:a="http://schemas.openxmlformats.org/drawingml/2006/main" name="詳細スライド">
  <a:themeElements>
    <a:clrScheme name="Color Palette">
      <a:dk1>
        <a:srgbClr val="000000"/>
      </a:dk1>
      <a:lt1>
        <a:srgbClr val="FFFFFF"/>
      </a:lt1>
      <a:dk2>
        <a:srgbClr val="0017B6"/>
      </a:dk2>
      <a:lt2>
        <a:srgbClr val="F3EEE5"/>
      </a:lt2>
      <a:accent1>
        <a:srgbClr val="0017B6"/>
      </a:accent1>
      <a:accent2>
        <a:srgbClr val="F3EEE5"/>
      </a:accent2>
      <a:accent3>
        <a:srgbClr val="638BF0"/>
      </a:accent3>
      <a:accent4>
        <a:srgbClr val="C5D7FB"/>
      </a:accent4>
      <a:accent5>
        <a:srgbClr val="CBCBCB"/>
      </a:accent5>
      <a:accent6>
        <a:srgbClr val="989898"/>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3255952-F5FE-D142-8FD9-2967F0F48248}" vid="{7F7B50B9-59F9-F041-BADB-AE185192D714}"/>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②-3 料金表雛形</Template>
  <TotalTime>0</TotalTime>
  <Words>277</Words>
  <Application>Microsoft Office PowerPoint</Application>
  <PresentationFormat>ワイド画面</PresentationFormat>
  <Paragraphs>63</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5</vt:i4>
      </vt:variant>
    </vt:vector>
  </HeadingPairs>
  <TitlesOfParts>
    <vt:vector size="13" baseType="lpstr">
      <vt:lpstr>Noto Sans JP</vt:lpstr>
      <vt:lpstr>游ゴシック</vt:lpstr>
      <vt:lpstr>游ゴシック Medium</vt:lpstr>
      <vt:lpstr>Arial</vt:lpstr>
      <vt:lpstr>Wingdings</vt:lpstr>
      <vt:lpstr>表紙・目次</vt:lpstr>
      <vt:lpstr>基本スライド</vt:lpstr>
      <vt:lpstr>詳細スライド</vt:lpstr>
      <vt:lpstr>窓口DXSaaS 料金表の雛形</vt:lpstr>
      <vt:lpstr>前提</vt:lpstr>
      <vt:lpstr>基本サービス利用料金表</vt:lpstr>
      <vt:lpstr>オプションサービス利用料金表</vt:lpstr>
      <vt:lpstr>必要機器等一覧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2024-01-23T00:09:41Z</dcterms:created>
  <dcterms:modified xsi:type="dcterms:W3CDTF">2024-01-23T00:09:50Z</dcterms:modified>
</cp:coreProperties>
</file>