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 id="2147483684" r:id="rId5"/>
    <p:sldMasterId id="2147483845" r:id="rId6"/>
  </p:sldMasterIdLst>
  <p:notesMasterIdLst>
    <p:notesMasterId r:id="rId9"/>
  </p:notesMasterIdLst>
  <p:handoutMasterIdLst>
    <p:handoutMasterId r:id="rId10"/>
  </p:handoutMasterIdLst>
  <p:sldIdLst>
    <p:sldId id="822" r:id="rId7"/>
    <p:sldId id="820"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438" userDrawn="1">
          <p15:clr>
            <a:srgbClr val="9FCC3B"/>
          </p15:clr>
        </p15:guide>
        <p15:guide id="4" pos="7242" userDrawn="1">
          <p15:clr>
            <a:srgbClr val="9FCC3B"/>
          </p15:clr>
        </p15:guide>
        <p15:guide id="5" orient="horz" pos="232" userDrawn="1">
          <p15:clr>
            <a:srgbClr val="9FCC3B"/>
          </p15:clr>
        </p15:guide>
        <p15:guide id="7"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00"/>
    <a:srgbClr val="259D6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0B768-9F7B-4A1F-98FD-09CEC9331E90}" v="10" dt="2024-06-25T04:37:01.655"/>
    <p1510:client id="{B35E22BD-54FB-424A-98E9-B8C3830E9D5D}" v="6" dt="2024-06-25T04:37:32.157"/>
  </p1510:revLst>
</p1510:revInfo>
</file>

<file path=ppt/tableStyles.xml><?xml version="1.0" encoding="utf-8"?>
<a:tblStyleLst xmlns:a="http://schemas.openxmlformats.org/drawingml/2006/main" def="{6E25E649-3F16-4E02-A733-19D2CDBF48F0}">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20"/>
      </p:cViewPr>
      <p:guideLst>
        <p:guide pos="438"/>
        <p:guide pos="7242"/>
        <p:guide orient="horz" pos="232"/>
        <p:guide orient="horz"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A86A4F-2F3A-41B4-96D7-A6BC734F24E4}" type="datetimeFigureOut">
              <a:rPr kumimoji="1" lang="ja-JP" altLang="en-US" smtClean="0"/>
              <a:t>2024/7/11</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DC025-AECC-46A6-BBF6-25B58FD61275}" type="slidenum">
              <a:rPr kumimoji="1" lang="ja-JP" altLang="en-US" smtClean="0"/>
              <a:t>‹#›</a:t>
            </a:fld>
            <a:endParaRPr kumimoji="1" lang="ja-JP" altLang="en-US"/>
          </a:p>
        </p:txBody>
      </p:sp>
    </p:spTree>
    <p:extLst>
      <p:ext uri="{BB962C8B-B14F-4D97-AF65-F5344CB8AC3E}">
        <p14:creationId xmlns:p14="http://schemas.microsoft.com/office/powerpoint/2010/main" val="195379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A0B1D-7A51-42D9-8DFA-09F3C87A49A6}" type="datetimeFigureOut">
              <a:rPr kumimoji="1" lang="ja-JP" altLang="en-US" smtClean="0"/>
              <a:t>2024/7/11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FCBF7-8B09-4221-B653-D7FD288FFF6B}" type="slidenum">
              <a:rPr kumimoji="1" lang="ja-JP" altLang="en-US" smtClean="0"/>
              <a:t>‹#›</a:t>
            </a:fld>
            <a:endParaRPr kumimoji="1" lang="ja-JP" altLang="en-US"/>
          </a:p>
        </p:txBody>
      </p:sp>
    </p:spTree>
    <p:extLst>
      <p:ext uri="{BB962C8B-B14F-4D97-AF65-F5344CB8AC3E}">
        <p14:creationId xmlns:p14="http://schemas.microsoft.com/office/powerpoint/2010/main" val="81069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6EFCBF7-8B09-4221-B653-D7FD288FFF6B}" type="slidenum">
              <a:rPr kumimoji="1" lang="ja-JP" altLang="en-US" smtClean="0"/>
              <a:t>1</a:t>
            </a:fld>
            <a:endParaRPr kumimoji="1" lang="ja-JP" altLang="en-US"/>
          </a:p>
        </p:txBody>
      </p:sp>
    </p:spTree>
    <p:extLst>
      <p:ext uri="{BB962C8B-B14F-4D97-AF65-F5344CB8AC3E}">
        <p14:creationId xmlns:p14="http://schemas.microsoft.com/office/powerpoint/2010/main" val="3700887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709000"/>
            <a:ext cx="10080000" cy="720000"/>
          </a:xfrm>
          <a:prstGeom prst="rect">
            <a:avLst/>
          </a:prstGeom>
        </p:spPr>
        <p:txBody>
          <a:bodyPr lIns="0" tIns="0" rIns="0" bIns="0" anchor="t"/>
          <a:lstStyle>
            <a:lvl1pPr algn="l">
              <a:lnSpc>
                <a:spcPct val="120000"/>
              </a:lnSpc>
              <a:defRPr sz="4000" b="0"/>
            </a:lvl1pPr>
          </a:lstStyle>
          <a:p>
            <a:r>
              <a:rPr kumimoji="1" lang="ja-JP" altLang="en-US"/>
              <a:t>資料タイトル</a:t>
            </a:r>
          </a:p>
        </p:txBody>
      </p:sp>
      <p:sp>
        <p:nvSpPr>
          <p:cNvPr id="3" name="サブタイトル 2"/>
          <p:cNvSpPr>
            <a:spLocks noGrp="1"/>
          </p:cNvSpPr>
          <p:nvPr>
            <p:ph type="subTitle" idx="1" hasCustomPrompt="1"/>
          </p:nvPr>
        </p:nvSpPr>
        <p:spPr>
          <a:xfrm>
            <a:off x="1054901" y="4149000"/>
            <a:ext cx="1261100" cy="437577"/>
          </a:xfrm>
          <a:prstGeom prst="rect">
            <a:avLst/>
          </a:prstGeom>
        </p:spPr>
        <p:txBody>
          <a:bodyPr lIns="0" tIns="0" rIns="0" bIns="0" anchor="t"/>
          <a:lstStyle>
            <a:lvl1pPr marL="0" indent="0" algn="l">
              <a:lnSpc>
                <a:spcPct val="100000"/>
              </a:lnSpc>
              <a:spcBef>
                <a:spcPts val="0"/>
              </a:spcBef>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YYYY/MM/DD</a:t>
            </a:r>
            <a:endParaRPr kumimoji="1" lang="ja-JP" altLang="en-US"/>
          </a:p>
        </p:txBody>
      </p:sp>
      <p:sp>
        <p:nvSpPr>
          <p:cNvPr id="11" name="テキスト プレースホルダー 10"/>
          <p:cNvSpPr>
            <a:spLocks noGrp="1"/>
          </p:cNvSpPr>
          <p:nvPr>
            <p:ph type="body" sz="quarter" idx="10" hasCustomPrompt="1"/>
          </p:nvPr>
        </p:nvSpPr>
        <p:spPr>
          <a:xfrm>
            <a:off x="1050299" y="1269000"/>
            <a:ext cx="10085701" cy="405000"/>
          </a:xfrm>
          <a:prstGeom prst="rect">
            <a:avLst/>
          </a:prstGeom>
        </p:spPr>
        <p:txBody>
          <a:bodyPr lIns="0" tIns="0" rIns="0" bIns="0" anchor="t"/>
          <a:lstStyle>
            <a:lvl1pPr marL="0" indent="0">
              <a:lnSpc>
                <a:spcPct val="100000"/>
              </a:lnSpc>
              <a:spcBef>
                <a:spcPts val="0"/>
              </a:spcBef>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a:t>サブタイトル</a:t>
            </a:r>
          </a:p>
        </p:txBody>
      </p:sp>
      <p:sp>
        <p:nvSpPr>
          <p:cNvPr id="5" name="テキスト プレースホルダー 4"/>
          <p:cNvSpPr>
            <a:spLocks noGrp="1"/>
          </p:cNvSpPr>
          <p:nvPr>
            <p:ph type="body" sz="quarter" idx="11" hasCustomPrompt="1"/>
          </p:nvPr>
        </p:nvSpPr>
        <p:spPr>
          <a:xfrm>
            <a:off x="2361001" y="4149000"/>
            <a:ext cx="8775000" cy="437577"/>
          </a:xfrm>
          <a:prstGeom prst="rect">
            <a:avLst/>
          </a:prstGeom>
        </p:spPr>
        <p:txBody>
          <a:bodyPr lIns="0" tIns="0" rIns="0" bIns="0"/>
          <a:lstStyle>
            <a:lvl1pPr marL="0" indent="0">
              <a:lnSpc>
                <a:spcPct val="100000"/>
              </a:lnSpc>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a:t>部署名・担当者名</a:t>
            </a:r>
          </a:p>
        </p:txBody>
      </p:sp>
    </p:spTree>
    <p:extLst>
      <p:ext uri="{BB962C8B-B14F-4D97-AF65-F5344CB8AC3E}">
        <p14:creationId xmlns:p14="http://schemas.microsoft.com/office/powerpoint/2010/main" val="388003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説明テキス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1696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6" name="テキスト プレースホルダー 4"/>
          <p:cNvSpPr>
            <a:spLocks noGrp="1"/>
          </p:cNvSpPr>
          <p:nvPr>
            <p:ph type="body" sz="quarter" idx="19" hasCustomPrompt="1"/>
          </p:nvPr>
        </p:nvSpPr>
        <p:spPr>
          <a:xfrm>
            <a:off x="742600" y="1269000"/>
            <a:ext cx="10707194" cy="4679363"/>
          </a:xfrm>
          <a:prstGeom prst="rect">
            <a:avLst/>
          </a:prstGeom>
        </p:spPr>
        <p:txBody>
          <a:bodyPr lIns="0" tIns="0" rIns="0" bIns="0"/>
          <a:lstStyle>
            <a:lvl1pPr marL="342900" indent="-342900">
              <a:lnSpc>
                <a:spcPct val="130000"/>
              </a:lnSpc>
              <a:spcBef>
                <a:spcPts val="0"/>
              </a:spcBef>
              <a:spcAft>
                <a:spcPts val="0"/>
              </a:spcAft>
              <a:buFont typeface="Arial" panose="020B0604020202020204" pitchFamily="34" charset="0"/>
              <a:buChar char="•"/>
              <a:defRPr sz="2000"/>
            </a:lvl1pPr>
            <a:lvl2pPr>
              <a:lnSpc>
                <a:spcPct val="120000"/>
              </a:lnSpc>
              <a:spcBef>
                <a:spcPts val="300"/>
              </a:spcBef>
              <a:defRPr sz="1800"/>
            </a:lvl2pPr>
            <a:lvl3pPr>
              <a:lnSpc>
                <a:spcPct val="120000"/>
              </a:lnSpc>
              <a:spcBef>
                <a:spcPts val="300"/>
              </a:spcBef>
              <a:defRPr sz="1600"/>
            </a:lvl3pPr>
            <a:lvl4pPr>
              <a:lnSpc>
                <a:spcPct val="120000"/>
              </a:lnSpc>
              <a:spcBef>
                <a:spcPts val="300"/>
              </a:spcBef>
              <a:defRPr sz="1400"/>
            </a:lvl4pPr>
            <a:lvl5pPr>
              <a:lnSpc>
                <a:spcPct val="120000"/>
              </a:lnSpc>
              <a:spcBef>
                <a:spcPts val="300"/>
              </a:spcBef>
              <a:defRPr sz="1400"/>
            </a:lvl5pPr>
          </a:lstStyle>
          <a:p>
            <a:pPr lvl="0"/>
            <a:r>
              <a:rPr kumimoji="1" lang="ja-JP" altLang="en-US"/>
              <a:t>ここには要点を箇条書きで入れてください。</a:t>
            </a:r>
          </a:p>
        </p:txBody>
      </p:sp>
    </p:spTree>
    <p:extLst>
      <p:ext uri="{BB962C8B-B14F-4D97-AF65-F5344CB8AC3E}">
        <p14:creationId xmlns:p14="http://schemas.microsoft.com/office/powerpoint/2010/main" val="200233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オブジェク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463"/>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1066801" y="6367463"/>
            <a:ext cx="10294200" cy="365125"/>
          </a:xfrm>
          <a:prstGeom prst="rect">
            <a:avLst/>
          </a:prstGeom>
        </p:spPr>
        <p:txBody>
          <a:bodyPr lIns="0" anchor="ctr"/>
          <a:lstStyle>
            <a:lvl1pPr marL="0" indent="0" algn="r">
              <a:buNone/>
              <a:defRPr sz="8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07193" cy="315000"/>
          </a:xfrm>
          <a:prstGeom prst="rect">
            <a:avLst/>
          </a:prstGeom>
        </p:spPr>
        <p:txBody>
          <a:bodyPr lIns="0" t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599" y="1269000"/>
            <a:ext cx="10707193" cy="486000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Tree>
    <p:extLst>
      <p:ext uri="{BB962C8B-B14F-4D97-AF65-F5344CB8AC3E}">
        <p14:creationId xmlns:p14="http://schemas.microsoft.com/office/powerpoint/2010/main" val="2752943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8624"/>
            <a:ext cx="10972800" cy="521605"/>
          </a:xfrm>
        </p:spPr>
        <p:txBody>
          <a:bodyPr/>
          <a:lstStyle>
            <a:lvl1pPr>
              <a:defRPr sz="1675"/>
            </a:lvl1pPr>
          </a:lstStyle>
          <a:p>
            <a:r>
              <a:rPr lang="ja-JP" altLang="en-US"/>
              <a:t>マスター タイトルの書式設定</a:t>
            </a:r>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sz="1172" b="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fld id="{067EFC52-C34A-4A1B-879C-F7681BFACCAD}" type="slidenum">
              <a:rPr lang="ja-JP" altLang="en-US" smtClean="0"/>
              <a:pPr>
                <a:defRPr/>
              </a:pPr>
              <a:t>‹#›</a:t>
            </a:fld>
            <a:endParaRPr lang="ja-JP" altLang="en-US"/>
          </a:p>
        </p:txBody>
      </p:sp>
    </p:spTree>
    <p:extLst>
      <p:ext uri="{BB962C8B-B14F-4D97-AF65-F5344CB8AC3E}">
        <p14:creationId xmlns:p14="http://schemas.microsoft.com/office/powerpoint/2010/main" val="196802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635833"/>
            <a:ext cx="10707193" cy="1081363"/>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311"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5371" y="6367463"/>
            <a:ext cx="10615630" cy="365125"/>
          </a:xfrm>
          <a:prstGeom prst="rect">
            <a:avLst/>
          </a:prstGeom>
        </p:spPr>
        <p:txBody>
          <a:bodyPr lIns="0" rIns="9000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1" name="テキスト プレースホルダー 3"/>
          <p:cNvSpPr>
            <a:spLocks noGrp="1"/>
          </p:cNvSpPr>
          <p:nvPr>
            <p:ph type="body" sz="quarter" idx="17" hasCustomPrompt="1"/>
          </p:nvPr>
        </p:nvSpPr>
        <p:spPr>
          <a:xfrm>
            <a:off x="742599" y="2142198"/>
            <a:ext cx="10707192"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8" name="タイトル 1"/>
          <p:cNvSpPr>
            <a:spLocks noGrp="1"/>
          </p:cNvSpPr>
          <p:nvPr>
            <p:ph type="title" hasCustomPrompt="1"/>
          </p:nvPr>
        </p:nvSpPr>
        <p:spPr>
          <a:xfrm>
            <a:off x="742599" y="549001"/>
            <a:ext cx="10717295" cy="315000"/>
          </a:xfrm>
          <a:prstGeom prst="rect">
            <a:avLst/>
          </a:prstGeom>
        </p:spPr>
        <p:txBody>
          <a:bodyPr lIns="0" tIns="0" bIns="0"/>
          <a:lstStyle>
            <a:lvl1pPr>
              <a:lnSpc>
                <a:spcPct val="100000"/>
              </a:lnSpc>
              <a:defRPr sz="1400" baseline="0"/>
            </a:lvl1pPr>
          </a:lstStyle>
          <a:p>
            <a:r>
              <a:rPr kumimoji="1" lang="ja-JP" altLang="en-US"/>
              <a:t>タイトル（ページ概要）</a:t>
            </a:r>
          </a:p>
        </p:txBody>
      </p:sp>
      <p:sp>
        <p:nvSpPr>
          <p:cNvPr id="14" name="テキスト プレースホルダー 3"/>
          <p:cNvSpPr>
            <a:spLocks noGrp="1"/>
          </p:cNvSpPr>
          <p:nvPr>
            <p:ph type="body" sz="quarter" idx="19" hasCustomPrompt="1"/>
          </p:nvPr>
        </p:nvSpPr>
        <p:spPr>
          <a:xfrm>
            <a:off x="742599" y="3987198"/>
            <a:ext cx="10707192"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5" name="テキスト プレースホルダー 3"/>
          <p:cNvSpPr>
            <a:spLocks noGrp="1"/>
          </p:cNvSpPr>
          <p:nvPr>
            <p:ph type="body" sz="quarter" idx="23" hasCustomPrompt="1"/>
          </p:nvPr>
        </p:nvSpPr>
        <p:spPr>
          <a:xfrm>
            <a:off x="742599" y="4480833"/>
            <a:ext cx="10707193" cy="1081363"/>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921069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2)">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492663"/>
            <a:ext cx="4993401" cy="3149242"/>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7" name="テキスト プレースホルダー 3"/>
          <p:cNvSpPr>
            <a:spLocks noGrp="1"/>
          </p:cNvSpPr>
          <p:nvPr>
            <p:ph type="body" sz="quarter" idx="24" hasCustomPrompt="1"/>
          </p:nvPr>
        </p:nvSpPr>
        <p:spPr>
          <a:xfrm>
            <a:off x="6466369" y="2492663"/>
            <a:ext cx="4993525" cy="3149242"/>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800" y="6367462"/>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60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1" name="テキスト プレースホルダー 3"/>
          <p:cNvSpPr>
            <a:spLocks noGrp="1"/>
          </p:cNvSpPr>
          <p:nvPr>
            <p:ph type="body" sz="quarter" idx="17" hasCustomPrompt="1"/>
          </p:nvPr>
        </p:nvSpPr>
        <p:spPr>
          <a:xfrm>
            <a:off x="742599" y="1997663"/>
            <a:ext cx="499340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8"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6" name="テキスト プレースホルダー 3"/>
          <p:cNvSpPr>
            <a:spLocks noGrp="1"/>
          </p:cNvSpPr>
          <p:nvPr>
            <p:ph type="body" sz="quarter" idx="19" hasCustomPrompt="1"/>
          </p:nvPr>
        </p:nvSpPr>
        <p:spPr>
          <a:xfrm>
            <a:off x="6466370" y="1997663"/>
            <a:ext cx="4993524"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3691960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492663"/>
            <a:ext cx="4453401" cy="312644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spcBef>
                <a:spcPts val="0"/>
              </a:spcBef>
              <a:buNone/>
              <a:defRPr sz="900">
                <a:solidFill>
                  <a:schemeClr val="accent6"/>
                </a:solidFill>
              </a:defRPr>
            </a:lvl1pPr>
          </a:lstStyle>
          <a:p>
            <a:pPr lvl="0"/>
            <a:r>
              <a:rPr kumimoji="1" lang="ja-JP" altLang="en-US"/>
              <a:t>ここには注釈や参考・引用文献の情報が入ります。</a:t>
            </a:r>
          </a:p>
        </p:txBody>
      </p:sp>
      <p:sp>
        <p:nvSpPr>
          <p:cNvPr id="11" name="テキスト プレースホルダー 3"/>
          <p:cNvSpPr>
            <a:spLocks noGrp="1"/>
          </p:cNvSpPr>
          <p:nvPr>
            <p:ph type="body" sz="quarter" idx="17" hasCustomPrompt="1"/>
          </p:nvPr>
        </p:nvSpPr>
        <p:spPr>
          <a:xfrm>
            <a:off x="742599" y="1997663"/>
            <a:ext cx="4453401" cy="405000"/>
          </a:xfrm>
          <a:prstGeom prst="rect">
            <a:avLst/>
          </a:prstGeom>
        </p:spPr>
        <p:txBody>
          <a:bodyPr lIns="0" tIns="0" rIns="0" bIns="0" anchor="t"/>
          <a:lstStyle>
            <a:lvl1pPr marL="0" indent="0">
              <a:lnSpc>
                <a:spcPct val="100000"/>
              </a:lnSpc>
              <a:spcBef>
                <a:spcPts val="0"/>
              </a:spcBef>
              <a:spcAft>
                <a:spcPts val="0"/>
              </a:spcAft>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4" name="コンテンツ プレースホルダー 3"/>
          <p:cNvSpPr>
            <a:spLocks noGrp="1"/>
          </p:cNvSpPr>
          <p:nvPr>
            <p:ph sz="quarter" idx="15" hasCustomPrompt="1"/>
          </p:nvPr>
        </p:nvSpPr>
        <p:spPr>
          <a:xfrm>
            <a:off x="5924698" y="2012560"/>
            <a:ext cx="5535195" cy="407144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5"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60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8"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54121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2)">
    <p:spTree>
      <p:nvGrpSpPr>
        <p:cNvPr id="1" name=""/>
        <p:cNvGrpSpPr/>
        <p:nvPr/>
      </p:nvGrpSpPr>
      <p:grpSpPr>
        <a:xfrm>
          <a:off x="0" y="0"/>
          <a:ext cx="0" cy="0"/>
          <a:chOff x="0" y="0"/>
          <a:chExt cx="0" cy="0"/>
        </a:xfrm>
      </p:grpSpPr>
      <p:sp>
        <p:nvSpPr>
          <p:cNvPr id="19" name="テキスト プレースホルダー 3"/>
          <p:cNvSpPr>
            <a:spLocks noGrp="1"/>
          </p:cNvSpPr>
          <p:nvPr>
            <p:ph type="body" sz="quarter" idx="28" hasCustomPrompt="1"/>
          </p:nvPr>
        </p:nvSpPr>
        <p:spPr>
          <a:xfrm>
            <a:off x="6464980" y="2492663"/>
            <a:ext cx="4987585" cy="63000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8" name="テキスト プレースホルダー 3"/>
          <p:cNvSpPr>
            <a:spLocks noGrp="1"/>
          </p:cNvSpPr>
          <p:nvPr>
            <p:ph type="body" sz="quarter" idx="18" hasCustomPrompt="1"/>
          </p:nvPr>
        </p:nvSpPr>
        <p:spPr>
          <a:xfrm>
            <a:off x="742601" y="2492663"/>
            <a:ext cx="4993400" cy="63000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3" name="テキスト プレースホルダー 3"/>
          <p:cNvSpPr>
            <a:spLocks noGrp="1"/>
          </p:cNvSpPr>
          <p:nvPr>
            <p:ph type="body" sz="quarter" idx="22" hasCustomPrompt="1"/>
          </p:nvPr>
        </p:nvSpPr>
        <p:spPr>
          <a:xfrm>
            <a:off x="742601" y="1997663"/>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399"/>
            <a:ext cx="10707192" cy="712057"/>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247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601" y="3307434"/>
            <a:ext cx="4993400" cy="2756288"/>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15" name="コンテンツ プレースホルダー 3"/>
          <p:cNvSpPr>
            <a:spLocks noGrp="1"/>
          </p:cNvSpPr>
          <p:nvPr>
            <p:ph sz="quarter" idx="19" hasCustomPrompt="1"/>
          </p:nvPr>
        </p:nvSpPr>
        <p:spPr>
          <a:xfrm>
            <a:off x="6462208" y="3307434"/>
            <a:ext cx="4987584" cy="2756288"/>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27" name="テキスト プレースホルダー 3"/>
          <p:cNvSpPr>
            <a:spLocks noGrp="1"/>
          </p:cNvSpPr>
          <p:nvPr>
            <p:ph type="body" sz="quarter" idx="24" hasCustomPrompt="1"/>
          </p:nvPr>
        </p:nvSpPr>
        <p:spPr>
          <a:xfrm>
            <a:off x="6462207" y="1997663"/>
            <a:ext cx="4987585"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1191110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3)">
    <p:spTree>
      <p:nvGrpSpPr>
        <p:cNvPr id="1" name=""/>
        <p:cNvGrpSpPr/>
        <p:nvPr/>
      </p:nvGrpSpPr>
      <p:grpSpPr>
        <a:xfrm>
          <a:off x="0" y="0"/>
          <a:ext cx="0" cy="0"/>
          <a:chOff x="0" y="0"/>
          <a:chExt cx="0" cy="0"/>
        </a:xfrm>
      </p:grpSpPr>
      <p:sp>
        <p:nvSpPr>
          <p:cNvPr id="17" name="テキスト プレースホルダー 3"/>
          <p:cNvSpPr>
            <a:spLocks noGrp="1"/>
          </p:cNvSpPr>
          <p:nvPr>
            <p:ph type="body" sz="quarter" idx="18" hasCustomPrompt="1"/>
          </p:nvPr>
        </p:nvSpPr>
        <p:spPr>
          <a:xfrm>
            <a:off x="742601" y="2416186"/>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8" name="テキスト プレースホルダー 3"/>
          <p:cNvSpPr>
            <a:spLocks noGrp="1"/>
          </p:cNvSpPr>
          <p:nvPr>
            <p:ph type="body" sz="quarter" idx="31" hasCustomPrompt="1"/>
          </p:nvPr>
        </p:nvSpPr>
        <p:spPr>
          <a:xfrm>
            <a:off x="742601" y="3839227"/>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9" name="テキスト プレースホルダー 3"/>
          <p:cNvSpPr>
            <a:spLocks noGrp="1"/>
          </p:cNvSpPr>
          <p:nvPr>
            <p:ph type="body" sz="quarter" idx="32" hasCustomPrompt="1"/>
          </p:nvPr>
        </p:nvSpPr>
        <p:spPr>
          <a:xfrm>
            <a:off x="742601" y="5271537"/>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3" name="テキスト プレースホルダー 3"/>
          <p:cNvSpPr>
            <a:spLocks noGrp="1"/>
          </p:cNvSpPr>
          <p:nvPr>
            <p:ph type="body" sz="quarter" idx="22" hasCustomPrompt="1"/>
          </p:nvPr>
        </p:nvSpPr>
        <p:spPr>
          <a:xfrm>
            <a:off x="742601" y="2011186"/>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2"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247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5" name="コンテンツ プレースホルダー 3"/>
          <p:cNvSpPr>
            <a:spLocks noGrp="1"/>
          </p:cNvSpPr>
          <p:nvPr>
            <p:ph sz="quarter" idx="19" hasCustomPrompt="1"/>
          </p:nvPr>
        </p:nvSpPr>
        <p:spPr>
          <a:xfrm>
            <a:off x="6096000" y="2011186"/>
            <a:ext cx="5353792" cy="4137765"/>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27" name="テキスト プレースホルダー 3"/>
          <p:cNvSpPr>
            <a:spLocks noGrp="1"/>
          </p:cNvSpPr>
          <p:nvPr>
            <p:ph type="body" sz="quarter" idx="24" hasCustomPrompt="1"/>
          </p:nvPr>
        </p:nvSpPr>
        <p:spPr>
          <a:xfrm>
            <a:off x="742601" y="4859649"/>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6" name="テキスト プレースホルダー 3"/>
          <p:cNvSpPr>
            <a:spLocks noGrp="1"/>
          </p:cNvSpPr>
          <p:nvPr>
            <p:ph type="body" sz="quarter" idx="26" hasCustomPrompt="1"/>
          </p:nvPr>
        </p:nvSpPr>
        <p:spPr>
          <a:xfrm>
            <a:off x="742601" y="3435417"/>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431640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つのポイント">
    <p:spTree>
      <p:nvGrpSpPr>
        <p:cNvPr id="1" name=""/>
        <p:cNvGrpSpPr/>
        <p:nvPr/>
      </p:nvGrpSpPr>
      <p:grpSpPr>
        <a:xfrm>
          <a:off x="0" y="0"/>
          <a:ext cx="0" cy="0"/>
          <a:chOff x="0" y="0"/>
          <a:chExt cx="0" cy="0"/>
        </a:xfrm>
      </p:grpSpPr>
      <p:sp>
        <p:nvSpPr>
          <p:cNvPr id="16" name="テキスト プレースホルダー 2"/>
          <p:cNvSpPr>
            <a:spLocks noGrp="1"/>
          </p:cNvSpPr>
          <p:nvPr>
            <p:ph type="body" sz="quarter" idx="35" hasCustomPrompt="1"/>
          </p:nvPr>
        </p:nvSpPr>
        <p:spPr>
          <a:xfrm>
            <a:off x="733905" y="4966412"/>
            <a:ext cx="3202093"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17" name="テキスト プレースホルダー 2"/>
          <p:cNvSpPr>
            <a:spLocks noGrp="1"/>
          </p:cNvSpPr>
          <p:nvPr>
            <p:ph type="body" sz="quarter" idx="36" hasCustomPrompt="1"/>
          </p:nvPr>
        </p:nvSpPr>
        <p:spPr>
          <a:xfrm>
            <a:off x="4496498" y="4966412"/>
            <a:ext cx="3193400"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21" name="テキスト プレースホルダー 2"/>
          <p:cNvSpPr>
            <a:spLocks noGrp="1"/>
          </p:cNvSpPr>
          <p:nvPr>
            <p:ph type="body" sz="quarter" idx="37" hasCustomPrompt="1"/>
          </p:nvPr>
        </p:nvSpPr>
        <p:spPr>
          <a:xfrm>
            <a:off x="8250400" y="4966412"/>
            <a:ext cx="3207693"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32" name="テキスト プレースホルダー 4"/>
          <p:cNvSpPr>
            <a:spLocks noGrp="1"/>
          </p:cNvSpPr>
          <p:nvPr>
            <p:ph type="body" sz="quarter" idx="29" hasCustomPrompt="1"/>
          </p:nvPr>
        </p:nvSpPr>
        <p:spPr>
          <a:xfrm>
            <a:off x="4496498" y="2529000"/>
            <a:ext cx="3193401" cy="360362"/>
          </a:xfrm>
          <a:prstGeom prst="rect">
            <a:avLst/>
          </a:prstGeom>
        </p:spPr>
        <p:txBody>
          <a:bodyPr lIns="0" tIns="0" rIns="0" bIns="0"/>
          <a:lstStyle>
            <a:lvl1pPr marL="0" indent="0" algn="ctr">
              <a:lnSpc>
                <a:spcPct val="120000"/>
              </a:lnSpc>
              <a:spcBef>
                <a:spcPts val="0"/>
              </a:spcBef>
              <a:buFont typeface="Wingdings" panose="05000000000000000000" pitchFamily="2" charset="2"/>
              <a:buNone/>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endParaRPr kumimoji="1" lang="ja-JP" altLang="en-US"/>
          </a:p>
        </p:txBody>
      </p:sp>
      <p:sp>
        <p:nvSpPr>
          <p:cNvPr id="7" name="図プレースホルダー 6"/>
          <p:cNvSpPr>
            <a:spLocks noGrp="1"/>
          </p:cNvSpPr>
          <p:nvPr>
            <p:ph type="pic" sz="quarter" idx="17" hasCustomPrompt="1"/>
          </p:nvPr>
        </p:nvSpPr>
        <p:spPr>
          <a:xfrm>
            <a:off x="742598" y="2941052"/>
            <a:ext cx="3193401" cy="1969460"/>
          </a:xfrm>
          <a:prstGeom prst="rect">
            <a:avLst/>
          </a:prstGeom>
          <a:solidFill>
            <a:schemeClr val="accent4"/>
          </a:solidFill>
        </p:spPr>
        <p:txBody>
          <a:bodyPr/>
          <a:lstStyle>
            <a:lvl1pPr marL="0" indent="0">
              <a:buNone/>
              <a:defRPr sz="2800"/>
            </a:lvl1pPr>
          </a:lstStyle>
          <a:p>
            <a:r>
              <a:rPr kumimoji="1" lang="ja-JP" altLang="en-US"/>
              <a:t>写真</a:t>
            </a:r>
          </a:p>
        </p:txBody>
      </p:sp>
      <p:sp>
        <p:nvSpPr>
          <p:cNvPr id="2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7" name="テキスト プレースホルダー 3"/>
          <p:cNvSpPr>
            <a:spLocks noGrp="1"/>
          </p:cNvSpPr>
          <p:nvPr>
            <p:ph type="body" sz="quarter" idx="27" hasCustomPrompt="1"/>
          </p:nvPr>
        </p:nvSpPr>
        <p:spPr>
          <a:xfrm>
            <a:off x="742597" y="6367463"/>
            <a:ext cx="10618403"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30" name="テキスト プレースホルダー 4"/>
          <p:cNvSpPr>
            <a:spLocks noGrp="1"/>
          </p:cNvSpPr>
          <p:nvPr>
            <p:ph type="body" sz="quarter" idx="19" hasCustomPrompt="1"/>
          </p:nvPr>
        </p:nvSpPr>
        <p:spPr>
          <a:xfrm>
            <a:off x="8250400" y="2529000"/>
            <a:ext cx="3207698" cy="360362"/>
          </a:xfrm>
          <a:prstGeom prst="rect">
            <a:avLst/>
          </a:prstGeom>
        </p:spPr>
        <p:txBody>
          <a:bodyPr lIns="0" tIns="0" rIns="0" bIns="0"/>
          <a:lstStyle>
            <a:lvl1pPr marL="0" marR="0" indent="0" algn="ctr" defTabSz="914400" rtl="0" eaLnBrk="1" fontAlgn="auto" latinLnBrk="0" hangingPunct="1">
              <a:lnSpc>
                <a:spcPct val="120000"/>
              </a:lnSpc>
              <a:spcBef>
                <a:spcPts val="0"/>
              </a:spcBef>
              <a:spcAft>
                <a:spcPts val="0"/>
              </a:spcAft>
              <a:buClrTx/>
              <a:buSzTx/>
              <a:buFont typeface="Wingdings" panose="05000000000000000000" pitchFamily="2" charset="2"/>
              <a:buNone/>
              <a:tabLst/>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marL="0" marR="0" lvl="0" indent="0" algn="ctr" defTabSz="914400"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a:t>ポイント</a:t>
            </a:r>
            <a:r>
              <a:rPr kumimoji="1" lang="en-US" altLang="ja-JP"/>
              <a:t>03</a:t>
            </a:r>
            <a:endParaRPr kumimoji="1" lang="ja-JP" altLang="en-US"/>
          </a:p>
        </p:txBody>
      </p:sp>
      <p:sp>
        <p:nvSpPr>
          <p:cNvPr id="31" name="テキスト プレースホルダー 4"/>
          <p:cNvSpPr>
            <a:spLocks noGrp="1"/>
          </p:cNvSpPr>
          <p:nvPr>
            <p:ph type="body" sz="quarter" idx="28" hasCustomPrompt="1"/>
          </p:nvPr>
        </p:nvSpPr>
        <p:spPr>
          <a:xfrm>
            <a:off x="733906" y="2529000"/>
            <a:ext cx="3202092" cy="360362"/>
          </a:xfrm>
          <a:prstGeom prst="rect">
            <a:avLst/>
          </a:prstGeom>
        </p:spPr>
        <p:txBody>
          <a:bodyPr lIns="0" tIns="0" rIns="0" bIns="0"/>
          <a:lstStyle>
            <a:lvl1pPr marL="0" indent="0" algn="ctr">
              <a:lnSpc>
                <a:spcPct val="120000"/>
              </a:lnSpc>
              <a:spcBef>
                <a:spcPts val="0"/>
              </a:spcBef>
              <a:buFont typeface="Wingdings" panose="05000000000000000000" pitchFamily="2" charset="2"/>
              <a:buNone/>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endParaRPr kumimoji="1" lang="ja-JP" altLang="en-US"/>
          </a:p>
        </p:txBody>
      </p:sp>
      <p:sp>
        <p:nvSpPr>
          <p:cNvPr id="37" name="図プレースホルダー 6"/>
          <p:cNvSpPr>
            <a:spLocks noGrp="1"/>
          </p:cNvSpPr>
          <p:nvPr>
            <p:ph type="pic" sz="quarter" idx="33" hasCustomPrompt="1"/>
          </p:nvPr>
        </p:nvSpPr>
        <p:spPr>
          <a:xfrm>
            <a:off x="4496498" y="2941052"/>
            <a:ext cx="3193400" cy="196946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38" name="図プレースホルダー 6"/>
          <p:cNvSpPr>
            <a:spLocks noGrp="1"/>
          </p:cNvSpPr>
          <p:nvPr>
            <p:ph type="pic" sz="quarter" idx="34" hasCustomPrompt="1"/>
          </p:nvPr>
        </p:nvSpPr>
        <p:spPr>
          <a:xfrm>
            <a:off x="8250400" y="2941051"/>
            <a:ext cx="3209494" cy="1959151"/>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18" name="テキスト プレースホルダー 3"/>
          <p:cNvSpPr>
            <a:spLocks noGrp="1"/>
          </p:cNvSpPr>
          <p:nvPr>
            <p:ph type="body" sz="quarter" idx="12" hasCustomPrompt="1"/>
          </p:nvPr>
        </p:nvSpPr>
        <p:spPr>
          <a:xfrm>
            <a:off x="742599"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9" name="テキスト プレースホルダー 3"/>
          <p:cNvSpPr>
            <a:spLocks noGrp="1"/>
          </p:cNvSpPr>
          <p:nvPr>
            <p:ph type="body" sz="quarter" idx="18" hasCustomPrompt="1"/>
          </p:nvPr>
        </p:nvSpPr>
        <p:spPr>
          <a:xfrm>
            <a:off x="742599" y="1637999"/>
            <a:ext cx="10707193" cy="633487"/>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0"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1621371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前後比較">
    <p:spTree>
      <p:nvGrpSpPr>
        <p:cNvPr id="1" name=""/>
        <p:cNvGrpSpPr/>
        <p:nvPr/>
      </p:nvGrpSpPr>
      <p:grpSpPr>
        <a:xfrm>
          <a:off x="0" y="0"/>
          <a:ext cx="0" cy="0"/>
          <a:chOff x="0" y="0"/>
          <a:chExt cx="0" cy="0"/>
        </a:xfrm>
      </p:grpSpPr>
      <p:sp>
        <p:nvSpPr>
          <p:cNvPr id="11" name="テキスト プレースホルダー 3"/>
          <p:cNvSpPr>
            <a:spLocks noGrp="1"/>
          </p:cNvSpPr>
          <p:nvPr>
            <p:ph type="body" sz="quarter" idx="18" hasCustomPrompt="1"/>
          </p:nvPr>
        </p:nvSpPr>
        <p:spPr>
          <a:xfrm>
            <a:off x="742207" y="1639404"/>
            <a:ext cx="10707586" cy="654191"/>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7" name="図プレースホルダー 6"/>
          <p:cNvSpPr>
            <a:spLocks noGrp="1"/>
          </p:cNvSpPr>
          <p:nvPr>
            <p:ph type="pic" sz="quarter" idx="17" hasCustomPrompt="1"/>
          </p:nvPr>
        </p:nvSpPr>
        <p:spPr>
          <a:xfrm>
            <a:off x="742207" y="2979000"/>
            <a:ext cx="4993793" cy="315000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2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7" name="テキスト プレースホルダー 3"/>
          <p:cNvSpPr>
            <a:spLocks noGrp="1"/>
          </p:cNvSpPr>
          <p:nvPr>
            <p:ph type="body" sz="quarter" idx="27" hasCustomPrompt="1"/>
          </p:nvPr>
        </p:nvSpPr>
        <p:spPr>
          <a:xfrm>
            <a:off x="742207" y="6367463"/>
            <a:ext cx="10618794"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31" name="テキスト プレースホルダー 4"/>
          <p:cNvSpPr>
            <a:spLocks noGrp="1"/>
          </p:cNvSpPr>
          <p:nvPr>
            <p:ph type="body" sz="quarter" idx="28" hasCustomPrompt="1"/>
          </p:nvPr>
        </p:nvSpPr>
        <p:spPr>
          <a:xfrm>
            <a:off x="742207" y="2529000"/>
            <a:ext cx="4993793" cy="360362"/>
          </a:xfrm>
          <a:prstGeom prst="rect">
            <a:avLst/>
          </a:prstGeom>
        </p:spPr>
        <p:txBody>
          <a:bodyPr lIns="0" tIns="0" rIns="0"/>
          <a:lstStyle>
            <a:lvl1pPr marL="0" indent="0" algn="ctr">
              <a:lnSpc>
                <a:spcPct val="120000"/>
              </a:lnSpc>
              <a:spcBef>
                <a:spcPts val="0"/>
              </a:spcBef>
              <a:buFont typeface="Wingdings" panose="05000000000000000000" pitchFamily="2" charset="2"/>
              <a:buNone/>
              <a:defRPr sz="18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これまで</a:t>
            </a:r>
          </a:p>
        </p:txBody>
      </p:sp>
      <p:sp>
        <p:nvSpPr>
          <p:cNvPr id="18" name="テキスト プレースホルダー 3"/>
          <p:cNvSpPr>
            <a:spLocks noGrp="1"/>
          </p:cNvSpPr>
          <p:nvPr>
            <p:ph type="body" sz="quarter" idx="12" hasCustomPrompt="1"/>
          </p:nvPr>
        </p:nvSpPr>
        <p:spPr>
          <a:xfrm>
            <a:off x="742601" y="1022707"/>
            <a:ext cx="10707192"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タイトル 1"/>
          <p:cNvSpPr>
            <a:spLocks noGrp="1"/>
          </p:cNvSpPr>
          <p:nvPr>
            <p:ph type="title" hasCustomPrompt="1"/>
          </p:nvPr>
        </p:nvSpPr>
        <p:spPr>
          <a:xfrm>
            <a:off x="742601" y="549001"/>
            <a:ext cx="10707192"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7" name="図プレースホルダー 6"/>
          <p:cNvSpPr>
            <a:spLocks noGrp="1"/>
          </p:cNvSpPr>
          <p:nvPr>
            <p:ph type="pic" sz="quarter" idx="29" hasCustomPrompt="1"/>
          </p:nvPr>
        </p:nvSpPr>
        <p:spPr>
          <a:xfrm>
            <a:off x="6455732" y="2979000"/>
            <a:ext cx="4994059" cy="315000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21" name="テキスト プレースホルダー 4"/>
          <p:cNvSpPr>
            <a:spLocks noGrp="1"/>
          </p:cNvSpPr>
          <p:nvPr>
            <p:ph type="body" sz="quarter" idx="30" hasCustomPrompt="1"/>
          </p:nvPr>
        </p:nvSpPr>
        <p:spPr>
          <a:xfrm>
            <a:off x="6458988" y="2524942"/>
            <a:ext cx="4987549" cy="360362"/>
          </a:xfrm>
          <a:prstGeom prst="rect">
            <a:avLst/>
          </a:prstGeom>
        </p:spPr>
        <p:txBody>
          <a:bodyPr lIns="0" tIns="0" rIns="0"/>
          <a:lstStyle>
            <a:lvl1pPr marL="0" indent="0" algn="ctr">
              <a:lnSpc>
                <a:spcPct val="120000"/>
              </a:lnSpc>
              <a:spcBef>
                <a:spcPts val="0"/>
              </a:spcBef>
              <a:buFont typeface="Wingdings" panose="05000000000000000000" pitchFamily="2" charset="2"/>
              <a:buNone/>
              <a:defRPr sz="18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これから</a:t>
            </a:r>
          </a:p>
        </p:txBody>
      </p:sp>
    </p:spTree>
    <p:extLst>
      <p:ext uri="{BB962C8B-B14F-4D97-AF65-F5344CB8AC3E}">
        <p14:creationId xmlns:p14="http://schemas.microsoft.com/office/powerpoint/2010/main" val="291136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9" hasCustomPrompt="1"/>
          </p:nvPr>
        </p:nvSpPr>
        <p:spPr>
          <a:xfrm>
            <a:off x="742600" y="1989000"/>
            <a:ext cx="10707192" cy="4004862"/>
          </a:xfrm>
          <a:prstGeom prst="rect">
            <a:avLst/>
          </a:prstGeom>
        </p:spPr>
        <p:txBody>
          <a:bodyPr lIns="0" tIns="0" rIns="0" bIns="0"/>
          <a:lstStyle>
            <a:lvl1pPr marL="457200" indent="-457200">
              <a:lnSpc>
                <a:spcPct val="130000"/>
              </a:lnSpc>
              <a:buFont typeface="+mj-lt"/>
              <a:buAutoNum type="arabicPeriod"/>
              <a:defRPr sz="2000"/>
            </a:lvl1pPr>
            <a:lvl2pPr marL="800100" indent="-342900">
              <a:lnSpc>
                <a:spcPct val="120000"/>
              </a:lnSpc>
              <a:buFont typeface="+mj-lt"/>
              <a:buAutoNum type="arabicPeriod"/>
              <a:defRPr sz="1800"/>
            </a:lvl2pPr>
            <a:lvl3pPr marL="1257300" indent="-342900">
              <a:lnSpc>
                <a:spcPct val="120000"/>
              </a:lnSpc>
              <a:buFont typeface="+mj-lt"/>
              <a:buAutoNum type="arabicPeriod"/>
              <a:defRPr sz="1600"/>
            </a:lvl3pPr>
            <a:lvl4pPr marL="1714500" indent="-342900">
              <a:lnSpc>
                <a:spcPct val="120000"/>
              </a:lnSpc>
              <a:buFont typeface="+mj-lt"/>
              <a:buAutoNum type="arabicPeriod"/>
              <a:defRPr sz="1400"/>
            </a:lvl4pPr>
            <a:lvl5pPr marL="2171700" indent="-342900">
              <a:lnSpc>
                <a:spcPct val="120000"/>
              </a:lnSpc>
              <a:buFont typeface="+mj-lt"/>
              <a:buAutoNum type="arabicPeriod"/>
              <a:defRPr sz="1400"/>
            </a:lvl5pPr>
          </a:lstStyle>
          <a:p>
            <a:pPr lvl="0"/>
            <a:r>
              <a:rPr kumimoji="1" lang="ja-JP" altLang="en-US"/>
              <a:t>目次を箇条書きでいれてください。</a:t>
            </a:r>
            <a:endParaRPr kumimoji="1" lang="en-US" altLang="ja-JP"/>
          </a:p>
        </p:txBody>
      </p:sp>
      <p:sp>
        <p:nvSpPr>
          <p:cNvPr id="33" name="スライド番号プレースホルダー 5"/>
          <p:cNvSpPr>
            <a:spLocks noGrp="1"/>
          </p:cNvSpPr>
          <p:nvPr>
            <p:ph type="sldNum" sz="quarter" idx="4"/>
          </p:nvPr>
        </p:nvSpPr>
        <p:spPr>
          <a:xfrm>
            <a:off x="11404310" y="6367301"/>
            <a:ext cx="447423"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35"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目次</a:t>
            </a:r>
          </a:p>
        </p:txBody>
      </p:sp>
    </p:spTree>
    <p:extLst>
      <p:ext uri="{BB962C8B-B14F-4D97-AF65-F5344CB8AC3E}">
        <p14:creationId xmlns:p14="http://schemas.microsoft.com/office/powerpoint/2010/main" val="1161712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ポイントまとめ(2)">
    <p:spTree>
      <p:nvGrpSpPr>
        <p:cNvPr id="1" name=""/>
        <p:cNvGrpSpPr/>
        <p:nvPr/>
      </p:nvGrpSpPr>
      <p:grpSpPr>
        <a:xfrm>
          <a:off x="0" y="0"/>
          <a:ext cx="0" cy="0"/>
          <a:chOff x="0" y="0"/>
          <a:chExt cx="0" cy="0"/>
        </a:xfrm>
      </p:grpSpPr>
      <p:sp>
        <p:nvSpPr>
          <p:cNvPr id="12" name="テキスト プレースホルダー 2"/>
          <p:cNvSpPr>
            <a:spLocks noGrp="1"/>
          </p:cNvSpPr>
          <p:nvPr>
            <p:ph type="body" sz="quarter" idx="25" hasCustomPrompt="1"/>
          </p:nvPr>
        </p:nvSpPr>
        <p:spPr>
          <a:xfrm>
            <a:off x="3971575" y="4095510"/>
            <a:ext cx="7474962" cy="1576864"/>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3" name="テキスト プレースホルダー 2"/>
          <p:cNvSpPr>
            <a:spLocks noGrp="1"/>
          </p:cNvSpPr>
          <p:nvPr>
            <p:ph type="body" sz="quarter" idx="24" hasCustomPrompt="1"/>
          </p:nvPr>
        </p:nvSpPr>
        <p:spPr>
          <a:xfrm>
            <a:off x="3971574" y="2034000"/>
            <a:ext cx="7474963" cy="1576864"/>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3" name="タイトル 1"/>
          <p:cNvSpPr>
            <a:spLocks noGrp="1"/>
          </p:cNvSpPr>
          <p:nvPr>
            <p:ph type="title" hasCustomPrompt="1"/>
          </p:nvPr>
        </p:nvSpPr>
        <p:spPr>
          <a:xfrm>
            <a:off x="742600" y="549001"/>
            <a:ext cx="1070393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5" name="テキスト プレースホルダー 3"/>
          <p:cNvSpPr>
            <a:spLocks noGrp="1"/>
          </p:cNvSpPr>
          <p:nvPr>
            <p:ph type="body" sz="quarter" idx="12" hasCustomPrompt="1"/>
          </p:nvPr>
        </p:nvSpPr>
        <p:spPr>
          <a:xfrm>
            <a:off x="742601" y="1022400"/>
            <a:ext cx="10703936"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テキスト プレースホルダー 4"/>
          <p:cNvSpPr>
            <a:spLocks noGrp="1"/>
          </p:cNvSpPr>
          <p:nvPr>
            <p:ph type="body" sz="quarter" idx="10" hasCustomPrompt="1"/>
          </p:nvPr>
        </p:nvSpPr>
        <p:spPr>
          <a:xfrm>
            <a:off x="742600" y="2033615"/>
            <a:ext cx="2869199" cy="15772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21" name="テキスト プレースホルダー 4"/>
          <p:cNvSpPr>
            <a:spLocks noGrp="1"/>
          </p:cNvSpPr>
          <p:nvPr>
            <p:ph type="body" sz="quarter" idx="22" hasCustomPrompt="1"/>
          </p:nvPr>
        </p:nvSpPr>
        <p:spPr>
          <a:xfrm>
            <a:off x="742600" y="4095493"/>
            <a:ext cx="2869199" cy="15772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Tree>
    <p:extLst>
      <p:ext uri="{BB962C8B-B14F-4D97-AF65-F5344CB8AC3E}">
        <p14:creationId xmlns:p14="http://schemas.microsoft.com/office/powerpoint/2010/main" val="2235621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ポイントまとめ(3)">
    <p:spTree>
      <p:nvGrpSpPr>
        <p:cNvPr id="1" name=""/>
        <p:cNvGrpSpPr/>
        <p:nvPr/>
      </p:nvGrpSpPr>
      <p:grpSpPr>
        <a:xfrm>
          <a:off x="0" y="0"/>
          <a:ext cx="0" cy="0"/>
          <a:chOff x="0" y="0"/>
          <a:chExt cx="0" cy="0"/>
        </a:xfrm>
      </p:grpSpPr>
      <p:sp>
        <p:nvSpPr>
          <p:cNvPr id="13" name="テキスト プレースホルダー 2"/>
          <p:cNvSpPr>
            <a:spLocks noGrp="1"/>
          </p:cNvSpPr>
          <p:nvPr>
            <p:ph type="body" sz="quarter" idx="26" hasCustomPrompt="1"/>
          </p:nvPr>
        </p:nvSpPr>
        <p:spPr>
          <a:xfrm>
            <a:off x="3971574" y="2029927"/>
            <a:ext cx="7474963"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5" name="テキスト プレースホルダー 2"/>
          <p:cNvSpPr>
            <a:spLocks noGrp="1"/>
          </p:cNvSpPr>
          <p:nvPr>
            <p:ph type="body" sz="quarter" idx="27" hasCustomPrompt="1"/>
          </p:nvPr>
        </p:nvSpPr>
        <p:spPr>
          <a:xfrm>
            <a:off x="3971574" y="3495034"/>
            <a:ext cx="7484959"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7" name="テキスト プレースホルダー 2"/>
          <p:cNvSpPr>
            <a:spLocks noGrp="1"/>
          </p:cNvSpPr>
          <p:nvPr>
            <p:ph type="body" sz="quarter" idx="28" hasCustomPrompt="1"/>
          </p:nvPr>
        </p:nvSpPr>
        <p:spPr>
          <a:xfrm>
            <a:off x="3971574" y="4961904"/>
            <a:ext cx="7484959"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5" name="テキスト プレースホルダー 4"/>
          <p:cNvSpPr>
            <a:spLocks noGrp="1"/>
          </p:cNvSpPr>
          <p:nvPr>
            <p:ph type="body" sz="quarter" idx="10" hasCustomPrompt="1"/>
          </p:nvPr>
        </p:nvSpPr>
        <p:spPr>
          <a:xfrm>
            <a:off x="742599" y="2034000"/>
            <a:ext cx="2869199" cy="107011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2" name="タイトル 1"/>
          <p:cNvSpPr>
            <a:spLocks noGrp="1"/>
          </p:cNvSpPr>
          <p:nvPr>
            <p:ph type="title" hasCustomPrompt="1"/>
          </p:nvPr>
        </p:nvSpPr>
        <p:spPr>
          <a:xfrm>
            <a:off x="742599" y="549001"/>
            <a:ext cx="1071393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3" name="テキスト プレースホルダー 3"/>
          <p:cNvSpPr>
            <a:spLocks noGrp="1"/>
          </p:cNvSpPr>
          <p:nvPr>
            <p:ph type="body" sz="quarter" idx="12" hasCustomPrompt="1"/>
          </p:nvPr>
        </p:nvSpPr>
        <p:spPr>
          <a:xfrm>
            <a:off x="742598" y="1022400"/>
            <a:ext cx="10713935"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テキスト プレースホルダー 4"/>
          <p:cNvSpPr>
            <a:spLocks noGrp="1"/>
          </p:cNvSpPr>
          <p:nvPr>
            <p:ph type="body" sz="quarter" idx="22" hasCustomPrompt="1"/>
          </p:nvPr>
        </p:nvSpPr>
        <p:spPr>
          <a:xfrm>
            <a:off x="742599" y="3488832"/>
            <a:ext cx="2869199" cy="1081596"/>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
        <p:nvSpPr>
          <p:cNvPr id="24" name="テキスト プレースホルダー 4"/>
          <p:cNvSpPr>
            <a:spLocks noGrp="1"/>
          </p:cNvSpPr>
          <p:nvPr>
            <p:ph type="body" sz="quarter" idx="24" hasCustomPrompt="1"/>
          </p:nvPr>
        </p:nvSpPr>
        <p:spPr>
          <a:xfrm>
            <a:off x="742599" y="4955142"/>
            <a:ext cx="2869199" cy="1081596"/>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03</a:t>
            </a:r>
          </a:p>
        </p:txBody>
      </p:sp>
    </p:spTree>
    <p:extLst>
      <p:ext uri="{BB962C8B-B14F-4D97-AF65-F5344CB8AC3E}">
        <p14:creationId xmlns:p14="http://schemas.microsoft.com/office/powerpoint/2010/main" val="2965498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ポイントまとめ(4)">
    <p:spTree>
      <p:nvGrpSpPr>
        <p:cNvPr id="1" name=""/>
        <p:cNvGrpSpPr/>
        <p:nvPr/>
      </p:nvGrpSpPr>
      <p:grpSpPr>
        <a:xfrm>
          <a:off x="0" y="0"/>
          <a:ext cx="0" cy="0"/>
          <a:chOff x="0" y="0"/>
          <a:chExt cx="0" cy="0"/>
        </a:xfrm>
      </p:grpSpPr>
      <p:sp>
        <p:nvSpPr>
          <p:cNvPr id="14" name="テキスト プレースホルダー 2"/>
          <p:cNvSpPr>
            <a:spLocks noGrp="1"/>
          </p:cNvSpPr>
          <p:nvPr>
            <p:ph type="body" sz="quarter" idx="28" hasCustomPrompt="1"/>
          </p:nvPr>
        </p:nvSpPr>
        <p:spPr>
          <a:xfrm>
            <a:off x="3971573" y="2039514"/>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5" name="テキスト プレースホルダー 2"/>
          <p:cNvSpPr>
            <a:spLocks noGrp="1"/>
          </p:cNvSpPr>
          <p:nvPr>
            <p:ph type="body" sz="quarter" idx="29" hasCustomPrompt="1"/>
          </p:nvPr>
        </p:nvSpPr>
        <p:spPr>
          <a:xfrm>
            <a:off x="3971573" y="3088284"/>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7" name="テキスト プレースホルダー 2"/>
          <p:cNvSpPr>
            <a:spLocks noGrp="1"/>
          </p:cNvSpPr>
          <p:nvPr>
            <p:ph type="body" sz="quarter" idx="30" hasCustomPrompt="1"/>
          </p:nvPr>
        </p:nvSpPr>
        <p:spPr>
          <a:xfrm>
            <a:off x="3971573" y="4147697"/>
            <a:ext cx="7474964"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20" name="テキスト プレースホルダー 2"/>
          <p:cNvSpPr>
            <a:spLocks noGrp="1"/>
          </p:cNvSpPr>
          <p:nvPr>
            <p:ph type="body" sz="quarter" idx="31" hasCustomPrompt="1"/>
          </p:nvPr>
        </p:nvSpPr>
        <p:spPr>
          <a:xfrm>
            <a:off x="3971573" y="5207110"/>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5" name="テキスト プレースホルダー 4"/>
          <p:cNvSpPr>
            <a:spLocks noGrp="1"/>
          </p:cNvSpPr>
          <p:nvPr>
            <p:ph type="body" sz="quarter" idx="10" hasCustomPrompt="1"/>
          </p:nvPr>
        </p:nvSpPr>
        <p:spPr>
          <a:xfrm>
            <a:off x="742599" y="2034000"/>
            <a:ext cx="2869199" cy="741284"/>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2" name="タイトル 1"/>
          <p:cNvSpPr>
            <a:spLocks noGrp="1"/>
          </p:cNvSpPr>
          <p:nvPr>
            <p:ph type="title" hasCustomPrompt="1"/>
          </p:nvPr>
        </p:nvSpPr>
        <p:spPr>
          <a:xfrm>
            <a:off x="742599" y="549001"/>
            <a:ext cx="1071393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3" name="テキスト プレースホルダー 3"/>
          <p:cNvSpPr>
            <a:spLocks noGrp="1"/>
          </p:cNvSpPr>
          <p:nvPr>
            <p:ph type="body" sz="quarter" idx="12" hasCustomPrompt="1"/>
          </p:nvPr>
        </p:nvSpPr>
        <p:spPr>
          <a:xfrm>
            <a:off x="742599" y="1022400"/>
            <a:ext cx="10713934"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6" name="テキスト プレースホルダー 4"/>
          <p:cNvSpPr>
            <a:spLocks noGrp="1"/>
          </p:cNvSpPr>
          <p:nvPr>
            <p:ph type="body" sz="quarter" idx="22" hasCustomPrompt="1"/>
          </p:nvPr>
        </p:nvSpPr>
        <p:spPr>
          <a:xfrm>
            <a:off x="742599" y="3095381"/>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
        <p:nvSpPr>
          <p:cNvPr id="28" name="テキスト プレースホルダー 4"/>
          <p:cNvSpPr>
            <a:spLocks noGrp="1"/>
          </p:cNvSpPr>
          <p:nvPr>
            <p:ph type="body" sz="quarter" idx="24" hasCustomPrompt="1"/>
          </p:nvPr>
        </p:nvSpPr>
        <p:spPr>
          <a:xfrm>
            <a:off x="742599" y="4151246"/>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03</a:t>
            </a:r>
          </a:p>
        </p:txBody>
      </p:sp>
      <p:sp>
        <p:nvSpPr>
          <p:cNvPr id="30" name="テキスト プレースホルダー 4"/>
          <p:cNvSpPr>
            <a:spLocks noGrp="1"/>
          </p:cNvSpPr>
          <p:nvPr>
            <p:ph type="body" sz="quarter" idx="26" hasCustomPrompt="1"/>
          </p:nvPr>
        </p:nvSpPr>
        <p:spPr>
          <a:xfrm>
            <a:off x="742599" y="5207112"/>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04</a:t>
            </a:r>
          </a:p>
        </p:txBody>
      </p:sp>
    </p:spTree>
    <p:extLst>
      <p:ext uri="{BB962C8B-B14F-4D97-AF65-F5344CB8AC3E}">
        <p14:creationId xmlns:p14="http://schemas.microsoft.com/office/powerpoint/2010/main" val="193996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3)">
    <p:spTree>
      <p:nvGrpSpPr>
        <p:cNvPr id="1" name=""/>
        <p:cNvGrpSpPr/>
        <p:nvPr/>
      </p:nvGrpSpPr>
      <p:grpSpPr>
        <a:xfrm>
          <a:off x="0" y="0"/>
          <a:ext cx="0" cy="0"/>
          <a:chOff x="0" y="0"/>
          <a:chExt cx="0" cy="0"/>
        </a:xfrm>
      </p:grpSpPr>
      <p:sp>
        <p:nvSpPr>
          <p:cNvPr id="11" name="テキスト プレースホルダー 2"/>
          <p:cNvSpPr>
            <a:spLocks noGrp="1"/>
          </p:cNvSpPr>
          <p:nvPr>
            <p:ph type="body" sz="quarter" idx="23" hasCustomPrompt="1"/>
          </p:nvPr>
        </p:nvSpPr>
        <p:spPr>
          <a:xfrm>
            <a:off x="742589" y="171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2" name="テキスト プレースホルダー 2"/>
          <p:cNvSpPr>
            <a:spLocks noGrp="1"/>
          </p:cNvSpPr>
          <p:nvPr>
            <p:ph type="body" sz="quarter" idx="24" hasCustomPrompt="1"/>
          </p:nvPr>
        </p:nvSpPr>
        <p:spPr>
          <a:xfrm>
            <a:off x="742589" y="342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3" name="テキスト プレースホルダー 2"/>
          <p:cNvSpPr>
            <a:spLocks noGrp="1"/>
          </p:cNvSpPr>
          <p:nvPr>
            <p:ph type="body" sz="quarter" idx="25" hasCustomPrompt="1"/>
          </p:nvPr>
        </p:nvSpPr>
        <p:spPr>
          <a:xfrm>
            <a:off x="742589" y="513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5"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7" name="テキスト プレースホルダー 3"/>
          <p:cNvSpPr>
            <a:spLocks noGrp="1"/>
          </p:cNvSpPr>
          <p:nvPr>
            <p:ph type="body" sz="quarter" idx="14"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6" name="テキスト プレースホルダー 3"/>
          <p:cNvSpPr>
            <a:spLocks noGrp="1"/>
          </p:cNvSpPr>
          <p:nvPr>
            <p:ph type="body" sz="quarter" idx="17" hasCustomPrompt="1"/>
          </p:nvPr>
        </p:nvSpPr>
        <p:spPr>
          <a:xfrm>
            <a:off x="742600" y="1270159"/>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
        <p:nvSpPr>
          <p:cNvPr id="26" name="タイトル 1"/>
          <p:cNvSpPr>
            <a:spLocks noGrp="1"/>
          </p:cNvSpPr>
          <p:nvPr>
            <p:ph type="title" hasCustomPrompt="1"/>
          </p:nvPr>
        </p:nvSpPr>
        <p:spPr>
          <a:xfrm>
            <a:off x="742600" y="549001"/>
            <a:ext cx="10661712"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7" name="テキスト プレースホルダー 3"/>
          <p:cNvSpPr>
            <a:spLocks noGrp="1"/>
          </p:cNvSpPr>
          <p:nvPr>
            <p:ph type="body" sz="quarter" idx="19" hasCustomPrompt="1"/>
          </p:nvPr>
        </p:nvSpPr>
        <p:spPr>
          <a:xfrm>
            <a:off x="742600" y="2980160"/>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
        <p:nvSpPr>
          <p:cNvPr id="29" name="テキスト プレースホルダー 3"/>
          <p:cNvSpPr>
            <a:spLocks noGrp="1"/>
          </p:cNvSpPr>
          <p:nvPr>
            <p:ph type="body" sz="quarter" idx="21" hasCustomPrompt="1"/>
          </p:nvPr>
        </p:nvSpPr>
        <p:spPr>
          <a:xfrm>
            <a:off x="742600" y="4690159"/>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Tree>
    <p:extLst>
      <p:ext uri="{BB962C8B-B14F-4D97-AF65-F5344CB8AC3E}">
        <p14:creationId xmlns:p14="http://schemas.microsoft.com/office/powerpoint/2010/main" val="3193282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己紹介(1)">
    <p:spTree>
      <p:nvGrpSpPr>
        <p:cNvPr id="1" name=""/>
        <p:cNvGrpSpPr/>
        <p:nvPr/>
      </p:nvGrpSpPr>
      <p:grpSpPr>
        <a:xfrm>
          <a:off x="0" y="0"/>
          <a:ext cx="0" cy="0"/>
          <a:chOff x="0" y="0"/>
          <a:chExt cx="0" cy="0"/>
        </a:xfrm>
      </p:grpSpPr>
      <p:sp>
        <p:nvSpPr>
          <p:cNvPr id="7" name="図プレースホルダー 6"/>
          <p:cNvSpPr>
            <a:spLocks noGrp="1"/>
          </p:cNvSpPr>
          <p:nvPr>
            <p:ph type="pic" sz="quarter" idx="17" hasCustomPrompt="1"/>
          </p:nvPr>
        </p:nvSpPr>
        <p:spPr>
          <a:xfrm>
            <a:off x="1506000" y="1691662"/>
            <a:ext cx="3456602" cy="347467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2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タイトル 1"/>
          <p:cNvSpPr>
            <a:spLocks noGrp="1"/>
          </p:cNvSpPr>
          <p:nvPr>
            <p:ph type="title" hasCustomPrompt="1"/>
          </p:nvPr>
        </p:nvSpPr>
        <p:spPr>
          <a:xfrm>
            <a:off x="742600" y="549001"/>
            <a:ext cx="10661712" cy="315000"/>
          </a:xfrm>
          <a:prstGeom prst="rect">
            <a:avLst/>
          </a:prstGeom>
        </p:spPr>
        <p:txBody>
          <a:bodyPr lIns="0" tIns="0" rIns="0" bIns="0"/>
          <a:lstStyle>
            <a:lvl1pPr>
              <a:lnSpc>
                <a:spcPct val="100000"/>
              </a:lnSpc>
              <a:defRPr sz="1400" baseline="0"/>
            </a:lvl1pPr>
          </a:lstStyle>
          <a:p>
            <a:r>
              <a:rPr kumimoji="1" lang="ja-JP" altLang="en-US"/>
              <a:t>登壇者</a:t>
            </a:r>
          </a:p>
        </p:txBody>
      </p:sp>
      <p:sp>
        <p:nvSpPr>
          <p:cNvPr id="10" name="テキスト プレースホルダー 2"/>
          <p:cNvSpPr>
            <a:spLocks noGrp="1"/>
          </p:cNvSpPr>
          <p:nvPr>
            <p:ph type="body" sz="quarter" idx="45" hasCustomPrompt="1"/>
          </p:nvPr>
        </p:nvSpPr>
        <p:spPr>
          <a:xfrm>
            <a:off x="5376002" y="2715118"/>
            <a:ext cx="5760312" cy="2874963"/>
          </a:xfrm>
          <a:prstGeom prst="rect">
            <a:avLst/>
          </a:prstGeom>
        </p:spPr>
        <p:txBody>
          <a:bodyPr lIns="0" tIns="0" rIns="0" bIns="0"/>
          <a:lstStyle>
            <a:lvl1pPr marL="0" indent="0">
              <a:lnSpc>
                <a:spcPct val="130000"/>
              </a:lnSpc>
              <a:spcBef>
                <a:spcPts val="0"/>
              </a:spcBef>
              <a:buNone/>
              <a:defRPr sz="1600"/>
            </a:lvl1pPr>
            <a:lvl2pPr>
              <a:lnSpc>
                <a:spcPct val="120000"/>
              </a:lnSpc>
              <a:spcBef>
                <a:spcPts val="0"/>
              </a:spcBef>
              <a:defRPr sz="1400"/>
            </a:lvl2pPr>
            <a:lvl3pPr>
              <a:lnSpc>
                <a:spcPct val="120000"/>
              </a:lnSpc>
              <a:spcBef>
                <a:spcPts val="0"/>
              </a:spcBef>
              <a:defRPr sz="1200"/>
            </a:lvl3pPr>
            <a:lvl4pPr>
              <a:lnSpc>
                <a:spcPct val="120000"/>
              </a:lnSpc>
              <a:spcBef>
                <a:spcPts val="0"/>
              </a:spcBef>
              <a:defRPr sz="1100"/>
            </a:lvl4pPr>
            <a:lvl5pPr>
              <a:lnSpc>
                <a:spcPct val="120000"/>
              </a:lnSpc>
              <a:spcBef>
                <a:spcPts val="0"/>
              </a:spcBef>
              <a:defRPr sz="1100"/>
            </a:lvl5pPr>
          </a:lstStyle>
          <a:p>
            <a:pPr lvl="0"/>
            <a:r>
              <a:rPr kumimoji="1" lang="ja-JP" altLang="en-US"/>
              <a:t>ここには経歴や所属など説明・紹介文が入ります。</a:t>
            </a:r>
          </a:p>
        </p:txBody>
      </p:sp>
      <p:sp>
        <p:nvSpPr>
          <p:cNvPr id="13" name="テキスト プレースホルダー 4"/>
          <p:cNvSpPr>
            <a:spLocks noGrp="1"/>
          </p:cNvSpPr>
          <p:nvPr>
            <p:ph type="body" sz="quarter" idx="46" hasCustomPrompt="1"/>
          </p:nvPr>
        </p:nvSpPr>
        <p:spPr>
          <a:xfrm>
            <a:off x="5376001" y="1691662"/>
            <a:ext cx="5759998" cy="391352"/>
          </a:xfrm>
          <a:prstGeom prst="rect">
            <a:avLst/>
          </a:prstGeom>
        </p:spPr>
        <p:txBody>
          <a:bodyPr lIns="0" tIns="0" bIns="0"/>
          <a:lstStyle>
            <a:lvl1pPr marL="0" indent="0" algn="l">
              <a:lnSpc>
                <a:spcPct val="120000"/>
              </a:lnSpc>
              <a:spcBef>
                <a:spcPts val="0"/>
              </a:spcBef>
              <a:buNone/>
              <a:defRPr sz="22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14" name="テキスト プレースホルダー 4"/>
          <p:cNvSpPr>
            <a:spLocks noGrp="1"/>
          </p:cNvSpPr>
          <p:nvPr>
            <p:ph type="body" sz="quarter" idx="47" hasCustomPrompt="1"/>
          </p:nvPr>
        </p:nvSpPr>
        <p:spPr>
          <a:xfrm>
            <a:off x="5376001" y="2141662"/>
            <a:ext cx="5759998" cy="270001"/>
          </a:xfrm>
          <a:prstGeom prst="rect">
            <a:avLst/>
          </a:prstGeom>
        </p:spPr>
        <p:txBody>
          <a:bodyPr lIns="0" tIns="0" bIns="0"/>
          <a:lstStyle>
            <a:lvl1pPr marL="0" indent="0" algn="l">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Tree>
    <p:extLst>
      <p:ext uri="{BB962C8B-B14F-4D97-AF65-F5344CB8AC3E}">
        <p14:creationId xmlns:p14="http://schemas.microsoft.com/office/powerpoint/2010/main" val="294349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己紹介(2)">
    <p:spTree>
      <p:nvGrpSpPr>
        <p:cNvPr id="1" name=""/>
        <p:cNvGrpSpPr/>
        <p:nvPr/>
      </p:nvGrpSpPr>
      <p:grpSpPr>
        <a:xfrm>
          <a:off x="0" y="0"/>
          <a:ext cx="0" cy="0"/>
          <a:chOff x="0" y="0"/>
          <a:chExt cx="0" cy="0"/>
        </a:xfrm>
      </p:grpSpPr>
      <p:sp>
        <p:nvSpPr>
          <p:cNvPr id="32" name="テキスト プレースホルダー 3"/>
          <p:cNvSpPr>
            <a:spLocks noGrp="1"/>
          </p:cNvSpPr>
          <p:nvPr>
            <p:ph type="body" sz="quarter" idx="33" hasCustomPrompt="1"/>
          </p:nvPr>
        </p:nvSpPr>
        <p:spPr>
          <a:xfrm>
            <a:off x="1113769" y="4885188"/>
            <a:ext cx="2595178" cy="1288811"/>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8" name="テキスト プレースホルダー 3"/>
          <p:cNvSpPr>
            <a:spLocks noGrp="1"/>
          </p:cNvSpPr>
          <p:nvPr>
            <p:ph type="body" sz="quarter" idx="42" hasCustomPrompt="1"/>
          </p:nvPr>
        </p:nvSpPr>
        <p:spPr>
          <a:xfrm>
            <a:off x="4799320" y="4885189"/>
            <a:ext cx="2595178" cy="1288810"/>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1" name="テキスト プレースホルダー 3"/>
          <p:cNvSpPr>
            <a:spLocks noGrp="1"/>
          </p:cNvSpPr>
          <p:nvPr>
            <p:ph type="body" sz="quarter" idx="45" hasCustomPrompt="1"/>
          </p:nvPr>
        </p:nvSpPr>
        <p:spPr>
          <a:xfrm>
            <a:off x="8484871" y="4885189"/>
            <a:ext cx="2595178" cy="1288810"/>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5" name="図プレースホルダー 6"/>
          <p:cNvSpPr>
            <a:spLocks noGrp="1"/>
          </p:cNvSpPr>
          <p:nvPr>
            <p:ph type="pic" sz="quarter" idx="35" hasCustomPrompt="1"/>
          </p:nvPr>
        </p:nvSpPr>
        <p:spPr>
          <a:xfrm>
            <a:off x="4797503" y="1294880"/>
            <a:ext cx="2596994"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4" name="図プレースホルダー 6"/>
          <p:cNvSpPr>
            <a:spLocks noGrp="1"/>
          </p:cNvSpPr>
          <p:nvPr>
            <p:ph type="pic" sz="quarter" idx="34" hasCustomPrompt="1"/>
          </p:nvPr>
        </p:nvSpPr>
        <p:spPr>
          <a:xfrm>
            <a:off x="8483053" y="1294880"/>
            <a:ext cx="2596994"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7" name="図プレースホルダー 6"/>
          <p:cNvSpPr>
            <a:spLocks noGrp="1"/>
          </p:cNvSpPr>
          <p:nvPr>
            <p:ph type="pic" sz="quarter" idx="17" hasCustomPrompt="1"/>
          </p:nvPr>
        </p:nvSpPr>
        <p:spPr>
          <a:xfrm>
            <a:off x="1111952" y="1294880"/>
            <a:ext cx="2596995"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5" name="テキスト プレースホルダー 4"/>
          <p:cNvSpPr>
            <a:spLocks noGrp="1"/>
          </p:cNvSpPr>
          <p:nvPr>
            <p:ph type="body" sz="quarter" idx="10" hasCustomPrompt="1"/>
          </p:nvPr>
        </p:nvSpPr>
        <p:spPr>
          <a:xfrm>
            <a:off x="1111952"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26" name="テキスト プレースホルダー 4"/>
          <p:cNvSpPr>
            <a:spLocks noGrp="1"/>
          </p:cNvSpPr>
          <p:nvPr>
            <p:ph type="body" sz="quarter" idx="26" hasCustomPrompt="1"/>
          </p:nvPr>
        </p:nvSpPr>
        <p:spPr>
          <a:xfrm>
            <a:off x="1111952"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2" name="スライド番号プレースホルダー 5"/>
          <p:cNvSpPr>
            <a:spLocks noGrp="1"/>
          </p:cNvSpPr>
          <p:nvPr>
            <p:ph type="sldNum" sz="quarter" idx="4"/>
          </p:nvPr>
        </p:nvSpPr>
        <p:spPr>
          <a:xfrm>
            <a:off x="11404314"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8" name="タイトル 1"/>
          <p:cNvSpPr>
            <a:spLocks noGrp="1"/>
          </p:cNvSpPr>
          <p:nvPr>
            <p:ph type="title" hasCustomPrompt="1"/>
          </p:nvPr>
        </p:nvSpPr>
        <p:spPr>
          <a:xfrm>
            <a:off x="742600" y="549001"/>
            <a:ext cx="10393400" cy="315000"/>
          </a:xfrm>
          <a:prstGeom prst="rect">
            <a:avLst/>
          </a:prstGeom>
        </p:spPr>
        <p:txBody>
          <a:bodyPr lIns="0" tIns="0" rIns="0" bIns="0"/>
          <a:lstStyle>
            <a:lvl1pPr>
              <a:lnSpc>
                <a:spcPct val="100000"/>
              </a:lnSpc>
              <a:defRPr sz="1400" baseline="0"/>
            </a:lvl1pPr>
          </a:lstStyle>
          <a:p>
            <a:r>
              <a:rPr kumimoji="1" lang="ja-JP" altLang="en-US"/>
              <a:t>登壇者</a:t>
            </a:r>
          </a:p>
        </p:txBody>
      </p:sp>
      <p:sp>
        <p:nvSpPr>
          <p:cNvPr id="39" name="テキスト プレースホルダー 4"/>
          <p:cNvSpPr>
            <a:spLocks noGrp="1"/>
          </p:cNvSpPr>
          <p:nvPr>
            <p:ph type="body" sz="quarter" idx="43" hasCustomPrompt="1"/>
          </p:nvPr>
        </p:nvSpPr>
        <p:spPr>
          <a:xfrm>
            <a:off x="4797502"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0" name="テキスト プレースホルダー 4"/>
          <p:cNvSpPr>
            <a:spLocks noGrp="1"/>
          </p:cNvSpPr>
          <p:nvPr>
            <p:ph type="body" sz="quarter" idx="44" hasCustomPrompt="1"/>
          </p:nvPr>
        </p:nvSpPr>
        <p:spPr>
          <a:xfrm>
            <a:off x="4797502"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2" name="テキスト プレースホルダー 4"/>
          <p:cNvSpPr>
            <a:spLocks noGrp="1"/>
          </p:cNvSpPr>
          <p:nvPr>
            <p:ph type="body" sz="quarter" idx="46" hasCustomPrompt="1"/>
          </p:nvPr>
        </p:nvSpPr>
        <p:spPr>
          <a:xfrm>
            <a:off x="8483053"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3" name="テキスト プレースホルダー 4"/>
          <p:cNvSpPr>
            <a:spLocks noGrp="1"/>
          </p:cNvSpPr>
          <p:nvPr>
            <p:ph type="body" sz="quarter" idx="47" hasCustomPrompt="1"/>
          </p:nvPr>
        </p:nvSpPr>
        <p:spPr>
          <a:xfrm>
            <a:off x="8483053"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Tree>
    <p:extLst>
      <p:ext uri="{BB962C8B-B14F-4D97-AF65-F5344CB8AC3E}">
        <p14:creationId xmlns:p14="http://schemas.microsoft.com/office/powerpoint/2010/main" val="3747390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己紹介(4)">
    <p:spTree>
      <p:nvGrpSpPr>
        <p:cNvPr id="1" name=""/>
        <p:cNvGrpSpPr/>
        <p:nvPr/>
      </p:nvGrpSpPr>
      <p:grpSpPr>
        <a:xfrm>
          <a:off x="0" y="0"/>
          <a:ext cx="0" cy="0"/>
          <a:chOff x="0" y="0"/>
          <a:chExt cx="0" cy="0"/>
        </a:xfrm>
      </p:grpSpPr>
      <p:sp>
        <p:nvSpPr>
          <p:cNvPr id="32" name="テキスト プレースホルダー 3"/>
          <p:cNvSpPr>
            <a:spLocks noGrp="1"/>
          </p:cNvSpPr>
          <p:nvPr>
            <p:ph type="body" sz="quarter" idx="33" hasCustomPrompt="1"/>
          </p:nvPr>
        </p:nvSpPr>
        <p:spPr>
          <a:xfrm>
            <a:off x="742818"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28" name="テキスト プレースホルダー 3"/>
          <p:cNvSpPr>
            <a:spLocks noGrp="1"/>
          </p:cNvSpPr>
          <p:nvPr>
            <p:ph type="body" sz="quarter" idx="43" hasCustomPrompt="1"/>
          </p:nvPr>
        </p:nvSpPr>
        <p:spPr>
          <a:xfrm>
            <a:off x="3567154"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2" name="テキスト プレースホルダー 3"/>
          <p:cNvSpPr>
            <a:spLocks noGrp="1"/>
          </p:cNvSpPr>
          <p:nvPr>
            <p:ph type="body" sz="quarter" idx="46" hasCustomPrompt="1"/>
          </p:nvPr>
        </p:nvSpPr>
        <p:spPr>
          <a:xfrm>
            <a:off x="6391486"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5" name="テキスト プレースホルダー 3"/>
          <p:cNvSpPr>
            <a:spLocks noGrp="1"/>
          </p:cNvSpPr>
          <p:nvPr>
            <p:ph type="body" sz="quarter" idx="49" hasCustomPrompt="1"/>
          </p:nvPr>
        </p:nvSpPr>
        <p:spPr>
          <a:xfrm>
            <a:off x="9214368"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5" name="図プレースホルダー 6"/>
          <p:cNvSpPr>
            <a:spLocks noGrp="1"/>
          </p:cNvSpPr>
          <p:nvPr>
            <p:ph type="pic" sz="quarter" idx="35" hasCustomPrompt="1"/>
          </p:nvPr>
        </p:nvSpPr>
        <p:spPr>
          <a:xfrm>
            <a:off x="3565336"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4" name="図プレースホルダー 6"/>
          <p:cNvSpPr>
            <a:spLocks noGrp="1"/>
          </p:cNvSpPr>
          <p:nvPr>
            <p:ph type="pic" sz="quarter" idx="34" hasCustomPrompt="1"/>
          </p:nvPr>
        </p:nvSpPr>
        <p:spPr>
          <a:xfrm>
            <a:off x="9214005"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7" name="図プレースホルダー 6"/>
          <p:cNvSpPr>
            <a:spLocks noGrp="1"/>
          </p:cNvSpPr>
          <p:nvPr>
            <p:ph type="pic" sz="quarter" idx="17" hasCustomPrompt="1"/>
          </p:nvPr>
        </p:nvSpPr>
        <p:spPr>
          <a:xfrm>
            <a:off x="741001" y="1294881"/>
            <a:ext cx="2236996"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5" name="テキスト プレースホルダー 4"/>
          <p:cNvSpPr>
            <a:spLocks noGrp="1"/>
          </p:cNvSpPr>
          <p:nvPr>
            <p:ph type="body" sz="quarter" idx="10" hasCustomPrompt="1"/>
          </p:nvPr>
        </p:nvSpPr>
        <p:spPr>
          <a:xfrm>
            <a:off x="741000"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26" name="テキスト プレースホルダー 4"/>
          <p:cNvSpPr>
            <a:spLocks noGrp="1"/>
          </p:cNvSpPr>
          <p:nvPr>
            <p:ph type="body" sz="quarter" idx="26" hasCustomPrompt="1"/>
          </p:nvPr>
        </p:nvSpPr>
        <p:spPr>
          <a:xfrm>
            <a:off x="741000"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7" name="図プレースホルダー 6"/>
          <p:cNvSpPr>
            <a:spLocks noGrp="1"/>
          </p:cNvSpPr>
          <p:nvPr>
            <p:ph type="pic" sz="quarter" idx="42" hasCustomPrompt="1"/>
          </p:nvPr>
        </p:nvSpPr>
        <p:spPr>
          <a:xfrm>
            <a:off x="6389670"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0" name="テキスト プレースホルダー 4"/>
          <p:cNvSpPr>
            <a:spLocks noGrp="1"/>
          </p:cNvSpPr>
          <p:nvPr>
            <p:ph type="body" sz="quarter" idx="44" hasCustomPrompt="1"/>
          </p:nvPr>
        </p:nvSpPr>
        <p:spPr>
          <a:xfrm>
            <a:off x="3565336"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33" name="テキスト プレースホルダー 4"/>
          <p:cNvSpPr>
            <a:spLocks noGrp="1"/>
          </p:cNvSpPr>
          <p:nvPr>
            <p:ph type="body" sz="quarter" idx="45" hasCustomPrompt="1"/>
          </p:nvPr>
        </p:nvSpPr>
        <p:spPr>
          <a:xfrm>
            <a:off x="3565336"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3" name="テキスト プレースホルダー 4"/>
          <p:cNvSpPr>
            <a:spLocks noGrp="1"/>
          </p:cNvSpPr>
          <p:nvPr>
            <p:ph type="body" sz="quarter" idx="47" hasCustomPrompt="1"/>
          </p:nvPr>
        </p:nvSpPr>
        <p:spPr>
          <a:xfrm>
            <a:off x="6389668"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4" name="テキスト プレースホルダー 4"/>
          <p:cNvSpPr>
            <a:spLocks noGrp="1"/>
          </p:cNvSpPr>
          <p:nvPr>
            <p:ph type="body" sz="quarter" idx="48" hasCustomPrompt="1"/>
          </p:nvPr>
        </p:nvSpPr>
        <p:spPr>
          <a:xfrm>
            <a:off x="6389668"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6" name="テキスト プレースホルダー 4"/>
          <p:cNvSpPr>
            <a:spLocks noGrp="1"/>
          </p:cNvSpPr>
          <p:nvPr>
            <p:ph type="body" sz="quarter" idx="50" hasCustomPrompt="1"/>
          </p:nvPr>
        </p:nvSpPr>
        <p:spPr>
          <a:xfrm>
            <a:off x="9212550"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7" name="テキスト プレースホルダー 4"/>
          <p:cNvSpPr>
            <a:spLocks noGrp="1"/>
          </p:cNvSpPr>
          <p:nvPr>
            <p:ph type="body" sz="quarter" idx="51" hasCustomPrompt="1"/>
          </p:nvPr>
        </p:nvSpPr>
        <p:spPr>
          <a:xfrm>
            <a:off x="9212550"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1" name="タイトル 1"/>
          <p:cNvSpPr>
            <a:spLocks noGrp="1"/>
          </p:cNvSpPr>
          <p:nvPr>
            <p:ph type="title" hasCustomPrompt="1"/>
          </p:nvPr>
        </p:nvSpPr>
        <p:spPr>
          <a:xfrm>
            <a:off x="742600" y="549001"/>
            <a:ext cx="10393400" cy="315000"/>
          </a:xfrm>
          <a:prstGeom prst="rect">
            <a:avLst/>
          </a:prstGeom>
        </p:spPr>
        <p:txBody>
          <a:bodyPr lIns="0" tIns="0" rIns="0" bIns="0"/>
          <a:lstStyle>
            <a:lvl1pPr>
              <a:lnSpc>
                <a:spcPct val="100000"/>
              </a:lnSpc>
              <a:defRPr sz="1400" baseline="0"/>
            </a:lvl1pPr>
          </a:lstStyle>
          <a:p>
            <a:r>
              <a:rPr kumimoji="1" lang="ja-JP" altLang="en-US"/>
              <a:t>登壇者</a:t>
            </a:r>
          </a:p>
        </p:txBody>
      </p:sp>
    </p:spTree>
    <p:extLst>
      <p:ext uri="{BB962C8B-B14F-4D97-AF65-F5344CB8AC3E}">
        <p14:creationId xmlns:p14="http://schemas.microsoft.com/office/powerpoint/2010/main" val="357735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表紙">
    <p:bg>
      <p:bgRef idx="1001">
        <a:schemeClr val="bg2"/>
      </p:bgRef>
    </p:bg>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1404311" y="6367301"/>
            <a:ext cx="451139"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 name="タイトル 1"/>
          <p:cNvSpPr>
            <a:spLocks noGrp="1"/>
          </p:cNvSpPr>
          <p:nvPr>
            <p:ph type="ctrTitle" hasCustomPrompt="1"/>
          </p:nvPr>
        </p:nvSpPr>
        <p:spPr>
          <a:xfrm>
            <a:off x="1416000" y="1989000"/>
            <a:ext cx="9720000" cy="1440000"/>
          </a:xfrm>
          <a:prstGeom prst="rect">
            <a:avLst/>
          </a:prstGeom>
        </p:spPr>
        <p:txBody>
          <a:bodyPr lIns="0" tIns="0" rIns="0" bIns="0" anchor="t"/>
          <a:lstStyle>
            <a:lvl1pPr algn="l">
              <a:lnSpc>
                <a:spcPct val="130000"/>
              </a:lnSpc>
              <a:spcAft>
                <a:spcPts val="600"/>
              </a:spcAft>
              <a:defRPr sz="3200" b="1"/>
            </a:lvl1pPr>
          </a:lstStyle>
          <a:p>
            <a:r>
              <a:rPr kumimoji="1" lang="ja-JP" altLang="en-US"/>
              <a:t>セクションタイトル</a:t>
            </a:r>
            <a:br>
              <a:rPr kumimoji="1" lang="en-SG" altLang="ja-JP"/>
            </a:br>
            <a:r>
              <a:rPr kumimoji="1" lang="ja-JP" altLang="en-US"/>
              <a:t>セクションタイトル</a:t>
            </a:r>
          </a:p>
        </p:txBody>
      </p:sp>
    </p:spTree>
    <p:extLst>
      <p:ext uri="{BB962C8B-B14F-4D97-AF65-F5344CB8AC3E}">
        <p14:creationId xmlns:p14="http://schemas.microsoft.com/office/powerpoint/2010/main" val="19869751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015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9" hasCustomPrompt="1"/>
          </p:nvPr>
        </p:nvSpPr>
        <p:spPr>
          <a:xfrm>
            <a:off x="742588" y="1989000"/>
            <a:ext cx="10707205" cy="3959363"/>
          </a:xfrm>
          <a:prstGeom prst="rect">
            <a:avLst/>
          </a:prstGeom>
        </p:spPr>
        <p:txBody>
          <a:bodyPr lIns="0" tIns="0" rIns="0" bIns="0"/>
          <a:lstStyle>
            <a:lvl1pPr marL="0" indent="0">
              <a:lnSpc>
                <a:spcPct val="130000"/>
              </a:lnSpc>
              <a:spcBef>
                <a:spcPts val="0"/>
              </a:spcBef>
              <a:buNone/>
              <a:defRPr sz="2000"/>
            </a:lvl1pPr>
            <a:lvl2pPr>
              <a:lnSpc>
                <a:spcPct val="120000"/>
              </a:lnSpc>
              <a:spcBef>
                <a:spcPts val="300"/>
              </a:spcBef>
              <a:defRPr sz="1800"/>
            </a:lvl2pPr>
            <a:lvl3pPr>
              <a:lnSpc>
                <a:spcPct val="120000"/>
              </a:lnSpc>
              <a:spcBef>
                <a:spcPts val="300"/>
              </a:spcBef>
              <a:defRPr sz="1600"/>
            </a:lvl3pPr>
            <a:lvl4pPr>
              <a:lnSpc>
                <a:spcPct val="120000"/>
              </a:lnSpc>
              <a:spcBef>
                <a:spcPts val="300"/>
              </a:spcBef>
              <a:defRPr sz="1400"/>
            </a:lvl4pPr>
            <a:lvl5pPr>
              <a:lnSpc>
                <a:spcPct val="120000"/>
              </a:lnSpc>
              <a:spcBef>
                <a:spcPts val="300"/>
              </a:spcBef>
              <a:defRPr sz="14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311"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88" y="6367463"/>
            <a:ext cx="10618413" cy="365125"/>
          </a:xfrm>
          <a:prstGeom prst="rect">
            <a:avLst/>
          </a:prstGeom>
        </p:spPr>
        <p:txBody>
          <a:bodyPr lIns="0" rIns="9000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6871" cy="706698"/>
          </a:xfrm>
          <a:prstGeom prst="rect">
            <a:avLst/>
          </a:prstGeom>
        </p:spPr>
        <p:txBody>
          <a:bodyPr lIns="0" tIns="0" rIns="0" bIns="0"/>
          <a:lstStyle>
            <a:lvl1pPr marL="0" marR="0" indent="0" algn="l" defTabSz="914400" rtl="0" eaLnBrk="1" fontAlgn="auto" latinLnBrk="0" hangingPunct="1">
              <a:lnSpc>
                <a:spcPct val="120000"/>
              </a:lnSpc>
              <a:spcBef>
                <a:spcPts val="0"/>
              </a:spcBef>
              <a:spcAft>
                <a:spcPts val="0"/>
              </a:spcAft>
              <a:buClrTx/>
              <a:buSzTx/>
              <a:buFont typeface="Wingdings" panose="05000000000000000000" pitchFamily="2" charset="2"/>
              <a:buNone/>
              <a:tabLst/>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599" y="549001"/>
            <a:ext cx="1071696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364794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キーメッセージ・オブジェクト">
    <p:spTree>
      <p:nvGrpSpPr>
        <p:cNvPr id="1" name=""/>
        <p:cNvGrpSpPr/>
        <p:nvPr/>
      </p:nvGrpSpPr>
      <p:grpSpPr>
        <a:xfrm>
          <a:off x="0" y="0"/>
          <a:ext cx="0" cy="0"/>
          <a:chOff x="0" y="0"/>
          <a:chExt cx="0" cy="0"/>
        </a:xfrm>
      </p:grpSpPr>
      <p:sp>
        <p:nvSpPr>
          <p:cNvPr id="9" name="テキスト プレースホルダー 3"/>
          <p:cNvSpPr>
            <a:spLocks noGrp="1"/>
          </p:cNvSpPr>
          <p:nvPr>
            <p:ph type="body" sz="quarter" idx="12" hasCustomPrompt="1"/>
          </p:nvPr>
        </p:nvSpPr>
        <p:spPr>
          <a:xfrm>
            <a:off x="742600" y="1022400"/>
            <a:ext cx="10707193" cy="70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4" name="コンテンツ プレースホルダー 3"/>
          <p:cNvSpPr>
            <a:spLocks noGrp="1"/>
          </p:cNvSpPr>
          <p:nvPr>
            <p:ph sz="quarter" idx="15" hasCustomPrompt="1"/>
          </p:nvPr>
        </p:nvSpPr>
        <p:spPr>
          <a:xfrm>
            <a:off x="742600" y="1989000"/>
            <a:ext cx="10707193" cy="414000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129406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キーメッセージ・オブジェクト(2)">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6000" y="6367301"/>
            <a:ext cx="4447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207" y="6367463"/>
            <a:ext cx="10618794"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7296"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207" y="1989001"/>
            <a:ext cx="4994069" cy="4140000"/>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1" name="コンテンツ プレースホルダー 3"/>
          <p:cNvSpPr>
            <a:spLocks noGrp="1"/>
          </p:cNvSpPr>
          <p:nvPr>
            <p:ph sz="quarter" idx="19" hasCustomPrompt="1"/>
          </p:nvPr>
        </p:nvSpPr>
        <p:spPr>
          <a:xfrm>
            <a:off x="6455725" y="1989001"/>
            <a:ext cx="5004171" cy="4140000"/>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Tree>
    <p:extLst>
      <p:ext uri="{BB962C8B-B14F-4D97-AF65-F5344CB8AC3E}">
        <p14:creationId xmlns:p14="http://schemas.microsoft.com/office/powerpoint/2010/main" val="237336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オブジェク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697406"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599" y="2450207"/>
            <a:ext cx="10697406" cy="367879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0" name="テキスト プレースホルダー 3"/>
          <p:cNvSpPr>
            <a:spLocks noGrp="1"/>
          </p:cNvSpPr>
          <p:nvPr>
            <p:ph type="body" sz="quarter" idx="18" hasCustomPrompt="1"/>
          </p:nvPr>
        </p:nvSpPr>
        <p:spPr>
          <a:xfrm>
            <a:off x="742599" y="1638000"/>
            <a:ext cx="10697406" cy="49500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394279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オブジェクト(2)">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10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7296"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600" y="2452557"/>
            <a:ext cx="4993676" cy="367644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1" name="コンテンツ プレースホルダー 3"/>
          <p:cNvSpPr>
            <a:spLocks noGrp="1"/>
          </p:cNvSpPr>
          <p:nvPr>
            <p:ph sz="quarter" idx="19" hasCustomPrompt="1"/>
          </p:nvPr>
        </p:nvSpPr>
        <p:spPr>
          <a:xfrm>
            <a:off x="6455725" y="2452557"/>
            <a:ext cx="5004171" cy="367644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5" name="テキスト プレースホルダー 3"/>
          <p:cNvSpPr>
            <a:spLocks noGrp="1"/>
          </p:cNvSpPr>
          <p:nvPr>
            <p:ph type="body" sz="quarter" idx="18" hasCustomPrompt="1"/>
          </p:nvPr>
        </p:nvSpPr>
        <p:spPr>
          <a:xfrm>
            <a:off x="742600" y="1638000"/>
            <a:ext cx="10707193" cy="49500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3388523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3.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288282"/>
      </p:ext>
    </p:extLst>
  </p:cSld>
  <p:clrMap bg1="lt1" tx1="dk1" bg2="lt2" tx2="dk2" accent1="accent1" accent2="accent2" accent3="accent3" accent4="accent4" accent5="accent5" accent6="accent6" hlink="hlink" folHlink="folHlink"/>
  <p:sldLayoutIdLst>
    <p:sldLayoutId id="2147483673" r:id="rId1"/>
    <p:sldLayoutId id="2147483847" r:id="rId2"/>
    <p:sldLayoutId id="2147483697" r:id="rId3"/>
    <p:sldLayoutId id="2147483696" r:id="rId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310082"/>
      </p:ext>
    </p:extLst>
  </p:cSld>
  <p:clrMap bg1="lt1" tx1="dk1" bg2="lt2" tx2="dk2" accent1="accent1" accent2="accent2" accent3="accent3" accent4="accent4" accent5="accent5" accent6="accent6" hlink="hlink" folHlink="folHlink"/>
  <p:sldLayoutIdLst>
    <p:sldLayoutId id="2147483848" r:id="rId1"/>
    <p:sldLayoutId id="2147483842" r:id="rId2"/>
    <p:sldLayoutId id="2147483843" r:id="rId3"/>
    <p:sldLayoutId id="2147483835" r:id="rId4"/>
    <p:sldLayoutId id="2147483837" r:id="rId5"/>
    <p:sldLayoutId id="2147483811" r:id="rId6"/>
    <p:sldLayoutId id="2147483836" r:id="rId7"/>
    <p:sldLayoutId id="214748385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08805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41" r:id="rId4"/>
    <p:sldLayoutId id="2147483844" r:id="rId5"/>
    <p:sldLayoutId id="2147483782" r:id="rId6"/>
    <p:sldLayoutId id="2147483840" r:id="rId7"/>
    <p:sldLayoutId id="2147483784" r:id="rId8"/>
    <p:sldLayoutId id="2147483829" r:id="rId9"/>
    <p:sldLayoutId id="2147483839" r:id="rId10"/>
    <p:sldLayoutId id="2147483813" r:id="rId11"/>
    <p:sldLayoutId id="2147483830" r:id="rId12"/>
    <p:sldLayoutId id="2147483831" r:id="rId13"/>
    <p:sldLayoutId id="2147483789" r:id="rId1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2" userDrawn="1">
          <p15:clr>
            <a:srgbClr val="F26B43"/>
          </p15:clr>
        </p15:guide>
        <p15:guide id="2" orient="horz" pos="232" userDrawn="1">
          <p15:clr>
            <a:srgbClr val="F26B43"/>
          </p15:clr>
        </p15:guide>
        <p15:guide id="3" orient="horz" pos="3974" userDrawn="1">
          <p15:clr>
            <a:srgbClr val="F26B43"/>
          </p15:clr>
        </p15:guide>
        <p15:guide id="4" pos="74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0"/>
          </p:nvPr>
        </p:nvSpPr>
        <p:spPr>
          <a:xfrm>
            <a:off x="489690" y="6655424"/>
            <a:ext cx="10294200" cy="229960"/>
          </a:xfrm>
        </p:spPr>
        <p:txBody>
          <a:bodyPr/>
          <a:lstStyle/>
          <a:p>
            <a:pPr algn="l"/>
            <a:r>
              <a:rPr lang="ja-JP" altLang="en-US" sz="800">
                <a:solidFill>
                  <a:schemeClr val="tx1"/>
                </a:solidFill>
                <a:latin typeface="+mn-ea"/>
              </a:rPr>
              <a:t>（注１）公共データについて、オープンデータを前提として情報システムや業務プロセス全体の企画、整備及び運用を行うこと。（注２）</a:t>
            </a:r>
            <a:r>
              <a:rPr lang="en-US" altLang="ja-JP" sz="800">
                <a:solidFill>
                  <a:schemeClr val="tx1"/>
                </a:solidFill>
                <a:latin typeface="+mn-ea"/>
              </a:rPr>
              <a:t>CSV</a:t>
            </a:r>
            <a:r>
              <a:rPr lang="ja-JP" altLang="en-US" sz="800">
                <a:solidFill>
                  <a:schemeClr val="tx1"/>
                </a:solidFill>
                <a:latin typeface="+mn-ea"/>
              </a:rPr>
              <a:t>、</a:t>
            </a:r>
            <a:r>
              <a:rPr lang="en-US" altLang="ja-JP" sz="800">
                <a:solidFill>
                  <a:schemeClr val="tx1"/>
                </a:solidFill>
                <a:latin typeface="+mn-ea"/>
              </a:rPr>
              <a:t>XML</a:t>
            </a:r>
            <a:r>
              <a:rPr lang="ja-JP" altLang="en-US" sz="800">
                <a:solidFill>
                  <a:schemeClr val="tx1"/>
                </a:solidFill>
                <a:latin typeface="+mn-ea"/>
              </a:rPr>
              <a:t>、</a:t>
            </a:r>
            <a:r>
              <a:rPr lang="en-US" altLang="ja-JP" sz="800">
                <a:solidFill>
                  <a:schemeClr val="tx1"/>
                </a:solidFill>
                <a:latin typeface="+mn-ea"/>
              </a:rPr>
              <a:t>JSON</a:t>
            </a:r>
            <a:r>
              <a:rPr lang="ja-JP" altLang="en-US" sz="800">
                <a:solidFill>
                  <a:schemeClr val="tx1"/>
                </a:solidFill>
                <a:latin typeface="+mn-ea"/>
              </a:rPr>
              <a:t>、</a:t>
            </a:r>
            <a:r>
              <a:rPr lang="en-US" altLang="ja-JP" sz="800">
                <a:solidFill>
                  <a:schemeClr val="tx1"/>
                </a:solidFill>
                <a:latin typeface="+mn-ea"/>
              </a:rPr>
              <a:t>RDF</a:t>
            </a:r>
            <a:r>
              <a:rPr lang="ja-JP" altLang="en-US" sz="800">
                <a:solidFill>
                  <a:schemeClr val="tx1"/>
                </a:solidFill>
                <a:latin typeface="+mn-ea"/>
              </a:rPr>
              <a:t>、</a:t>
            </a:r>
            <a:r>
              <a:rPr lang="en-US" altLang="ja-JP" sz="800">
                <a:solidFill>
                  <a:schemeClr val="tx1"/>
                </a:solidFill>
                <a:latin typeface="+mn-ea"/>
              </a:rPr>
              <a:t>Markdown</a:t>
            </a:r>
            <a:r>
              <a:rPr lang="ja-JP" altLang="en-US" sz="800">
                <a:solidFill>
                  <a:schemeClr val="tx1"/>
                </a:solidFill>
                <a:latin typeface="+mn-ea"/>
              </a:rPr>
              <a:t>等。</a:t>
            </a:r>
            <a:endParaRPr lang="en-US" altLang="ja-JP" sz="800">
              <a:solidFill>
                <a:schemeClr val="tx1"/>
              </a:solidFill>
              <a:latin typeface="+mn-ea"/>
            </a:endParaRPr>
          </a:p>
        </p:txBody>
      </p:sp>
      <p:sp>
        <p:nvSpPr>
          <p:cNvPr id="12" name="テキスト ボックス 11"/>
          <p:cNvSpPr txBox="1"/>
          <p:nvPr/>
        </p:nvSpPr>
        <p:spPr>
          <a:xfrm>
            <a:off x="1141960" y="16158"/>
            <a:ext cx="9908080" cy="788806"/>
          </a:xfrm>
          <a:prstGeom prst="rect">
            <a:avLst/>
          </a:prstGeom>
          <a:noFill/>
        </p:spPr>
        <p:txBody>
          <a:bodyPr wrap="square" lIns="0" tIns="0" bIns="0" rtlCol="0" anchor="ctr">
            <a:spAutoFit/>
          </a:bodyPr>
          <a:lstStyle/>
          <a:p>
            <a:pPr algn="ctr">
              <a:lnSpc>
                <a:spcPct val="120000"/>
              </a:lnSpc>
              <a:spcAft>
                <a:spcPts val="300"/>
              </a:spcAft>
            </a:pPr>
            <a:r>
              <a:rPr lang="ja-JP" altLang="en-US" sz="2700" b="1" dirty="0">
                <a:solidFill>
                  <a:schemeClr val="tx2"/>
                </a:solidFill>
              </a:rPr>
              <a:t>オープンデータ基本指針の概要</a:t>
            </a:r>
            <a:br>
              <a:rPr lang="ja-JP" altLang="en-US" sz="2600" b="1" strike="sngStrike" dirty="0">
                <a:solidFill>
                  <a:srgbClr val="FF0000"/>
                </a:solidFill>
              </a:rPr>
            </a:br>
            <a:r>
              <a:rPr lang="ja-JP" altLang="en-US" sz="1600" b="1" dirty="0">
                <a:solidFill>
                  <a:schemeClr val="tx2"/>
                </a:solidFill>
              </a:rPr>
              <a:t>（令和</a:t>
            </a:r>
            <a:r>
              <a:rPr lang="en-US" altLang="ja-JP" sz="1600" b="1" dirty="0">
                <a:solidFill>
                  <a:schemeClr val="tx2"/>
                </a:solidFill>
              </a:rPr>
              <a:t>6</a:t>
            </a:r>
            <a:r>
              <a:rPr lang="ja-JP" altLang="en-US" sz="1600" b="1" dirty="0">
                <a:solidFill>
                  <a:schemeClr val="tx2"/>
                </a:solidFill>
              </a:rPr>
              <a:t>年</a:t>
            </a:r>
            <a:r>
              <a:rPr lang="en-US" altLang="ja-JP" sz="1600" b="1" dirty="0">
                <a:solidFill>
                  <a:schemeClr val="tx2"/>
                </a:solidFill>
              </a:rPr>
              <a:t>7</a:t>
            </a:r>
            <a:r>
              <a:rPr lang="ja-JP" altLang="en-US" sz="1600" b="1" dirty="0">
                <a:solidFill>
                  <a:schemeClr val="tx2"/>
                </a:solidFill>
              </a:rPr>
              <a:t>月</a:t>
            </a:r>
            <a:r>
              <a:rPr lang="en-US" altLang="ja-JP" sz="1600" b="1" dirty="0">
                <a:solidFill>
                  <a:schemeClr val="tx2"/>
                </a:solidFill>
              </a:rPr>
              <a:t>5</a:t>
            </a:r>
            <a:r>
              <a:rPr lang="ja-JP" altLang="en-US" sz="1600" b="1" dirty="0">
                <a:solidFill>
                  <a:schemeClr val="tx2"/>
                </a:solidFill>
              </a:rPr>
              <a:t>日デジタル社会推進会議幹事会決定）</a:t>
            </a:r>
            <a:endParaRPr lang="ja-JP" altLang="en-US" sz="2000" b="1" dirty="0">
              <a:solidFill>
                <a:schemeClr val="tx2"/>
              </a:solidFill>
            </a:endParaRPr>
          </a:p>
        </p:txBody>
      </p:sp>
      <p:grpSp>
        <p:nvGrpSpPr>
          <p:cNvPr id="15" name="グループ化 14">
            <a:extLst>
              <a:ext uri="{FF2B5EF4-FFF2-40B4-BE49-F238E27FC236}">
                <a16:creationId xmlns:a16="http://schemas.microsoft.com/office/drawing/2014/main" id="{C215E216-593D-1B64-D925-D0AD837B2C4A}"/>
              </a:ext>
            </a:extLst>
          </p:cNvPr>
          <p:cNvGrpSpPr/>
          <p:nvPr/>
        </p:nvGrpSpPr>
        <p:grpSpPr>
          <a:xfrm>
            <a:off x="333110" y="764706"/>
            <a:ext cx="11500508" cy="5904660"/>
            <a:chOff x="5972260" y="2440825"/>
            <a:chExt cx="11500508" cy="5522274"/>
          </a:xfrm>
        </p:grpSpPr>
        <p:sp>
          <p:nvSpPr>
            <p:cNvPr id="16" name="角丸四角形 62">
              <a:extLst>
                <a:ext uri="{FF2B5EF4-FFF2-40B4-BE49-F238E27FC236}">
                  <a16:creationId xmlns:a16="http://schemas.microsoft.com/office/drawing/2014/main" id="{B1DDD1A7-7868-0551-8EA1-739D5384966B}"/>
                </a:ext>
              </a:extLst>
            </p:cNvPr>
            <p:cNvSpPr/>
            <p:nvPr/>
          </p:nvSpPr>
          <p:spPr>
            <a:xfrm>
              <a:off x="6111714" y="2440825"/>
              <a:ext cx="11361054" cy="442448"/>
            </a:xfrm>
            <a:prstGeom prst="roundRect">
              <a:avLst>
                <a:gd name="adj" fmla="val 104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ja-JP" altLang="en-US" sz="1050" b="1">
                  <a:solidFill>
                    <a:schemeClr val="tx2"/>
                  </a:solidFill>
                </a:rPr>
                <a:t>平成</a:t>
              </a:r>
              <a:r>
                <a:rPr lang="en-US" altLang="ja-JP" sz="1050" b="1">
                  <a:solidFill>
                    <a:schemeClr val="tx2"/>
                  </a:solidFill>
                </a:rPr>
                <a:t>28</a:t>
              </a:r>
              <a:r>
                <a:rPr lang="ja-JP" altLang="en-US" sz="1050" b="1">
                  <a:solidFill>
                    <a:schemeClr val="tx2"/>
                  </a:solidFill>
                </a:rPr>
                <a:t>年</a:t>
              </a:r>
              <a:r>
                <a:rPr lang="en-US" altLang="ja-JP" sz="1050" b="1">
                  <a:solidFill>
                    <a:schemeClr val="tx2"/>
                  </a:solidFill>
                </a:rPr>
                <a:t>12</a:t>
              </a:r>
              <a:r>
                <a:rPr lang="ja-JP" altLang="en-US" sz="1050" b="1">
                  <a:solidFill>
                    <a:schemeClr val="tx2"/>
                  </a:solidFill>
                </a:rPr>
                <a:t>月</a:t>
              </a:r>
              <a:r>
                <a:rPr lang="en-US" altLang="ja-JP" sz="1050" b="1">
                  <a:solidFill>
                    <a:schemeClr val="tx2"/>
                  </a:solidFill>
                </a:rPr>
                <a:t>14</a:t>
              </a:r>
              <a:r>
                <a:rPr lang="ja-JP" altLang="en-US" sz="1050" b="1">
                  <a:solidFill>
                    <a:schemeClr val="tx2"/>
                  </a:solidFill>
                </a:rPr>
                <a:t>日に公布・施行された「官民データ活用推進基本法」において、国、地方公共団体、事業者が保有する官民データの容易な利用等について規定された。本文書は、これまでの取組を踏まえ、オープンデータ・バイ・デザイン</a:t>
              </a:r>
              <a:r>
                <a:rPr kumimoji="0" lang="ja-JP" altLang="en-US" sz="1050" b="1" kern="0" baseline="30000">
                  <a:solidFill>
                    <a:schemeClr val="accent1"/>
                  </a:solidFill>
                  <a:latin typeface="+mn-ea"/>
                  <a:cs typeface="Meiryo UI" panose="020B0604030504040204" pitchFamily="50" charset="-128"/>
                </a:rPr>
                <a:t>（注１）</a:t>
              </a:r>
              <a:r>
                <a:rPr lang="ja-JP" altLang="en-US" sz="1050" b="1">
                  <a:solidFill>
                    <a:schemeClr val="tx2"/>
                  </a:solidFill>
                </a:rPr>
                <a:t>の考えに基づき、国、地方公共団体、事業者が公共データの公開及び活用に取り組む上での基本方針をまとめたものである。</a:t>
              </a:r>
            </a:p>
          </p:txBody>
        </p:sp>
        <p:sp>
          <p:nvSpPr>
            <p:cNvPr id="17" name="角丸四角形 63">
              <a:extLst>
                <a:ext uri="{FF2B5EF4-FFF2-40B4-BE49-F238E27FC236}">
                  <a16:creationId xmlns:a16="http://schemas.microsoft.com/office/drawing/2014/main" id="{3AA993A2-6A9B-CD97-C595-2026AE948BE3}"/>
                </a:ext>
              </a:extLst>
            </p:cNvPr>
            <p:cNvSpPr/>
            <p:nvPr/>
          </p:nvSpPr>
          <p:spPr>
            <a:xfrm>
              <a:off x="5974510" y="6952927"/>
              <a:ext cx="5031318" cy="1010172"/>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defRPr/>
              </a:pPr>
              <a:r>
                <a:rPr kumimoji="0" lang="ja-JP" altLang="en-US" sz="1100" b="1" kern="0">
                  <a:solidFill>
                    <a:schemeClr val="tx1"/>
                  </a:solidFill>
                  <a:latin typeface="+mn-ea"/>
                  <a:cs typeface="Meiryo UI" panose="020B0604030504040204" pitchFamily="50" charset="-128"/>
                </a:rPr>
                <a:t>（１）相談窓口の設置</a:t>
              </a:r>
              <a:r>
                <a:rPr kumimoji="0" lang="ja-JP" altLang="en-US" sz="1100" kern="0">
                  <a:solidFill>
                    <a:schemeClr val="tx1"/>
                  </a:solidFill>
                  <a:latin typeface="+mn-ea"/>
                  <a:cs typeface="Meiryo UI" panose="020B0604030504040204" pitchFamily="50" charset="-128"/>
                </a:rPr>
                <a:t>・・・総合的な相談窓口（デジタル庁）・相談窓口</a:t>
              </a:r>
              <a:endParaRPr kumimoji="0" lang="en-US" altLang="ja-JP" sz="1100" kern="0">
                <a:solidFill>
                  <a:schemeClr val="tx1"/>
                </a:solidFill>
                <a:latin typeface="+mn-ea"/>
                <a:cs typeface="Meiryo UI" panose="020B0604030504040204" pitchFamily="50" charset="-128"/>
              </a:endParaRPr>
            </a:p>
            <a:p>
              <a:pPr>
                <a:lnSpc>
                  <a:spcPct val="130000"/>
                </a:lnSpc>
                <a:defRPr/>
              </a:pPr>
              <a:r>
                <a:rPr kumimoji="0" lang="ja-JP" altLang="en-US" sz="1100" kern="0">
                  <a:solidFill>
                    <a:schemeClr val="tx1"/>
                  </a:solidFill>
                  <a:latin typeface="+mn-ea"/>
                  <a:cs typeface="Meiryo UI" panose="020B0604030504040204" pitchFamily="50" charset="-128"/>
                </a:rPr>
                <a:t>　　　　　　　　　　　　　（各府省庁）を設置する。</a:t>
              </a:r>
              <a:endParaRPr kumimoji="0" lang="en-US" altLang="ja-JP" sz="1100" kern="0">
                <a:solidFill>
                  <a:schemeClr val="tx1"/>
                </a:solidFill>
                <a:latin typeface="+mn-ea"/>
                <a:cs typeface="Meiryo UI" panose="020B0604030504040204" pitchFamily="50" charset="-128"/>
              </a:endParaRPr>
            </a:p>
            <a:p>
              <a:pPr>
                <a:lnSpc>
                  <a:spcPct val="130000"/>
                </a:lnSpc>
                <a:defRPr/>
              </a:pPr>
              <a:r>
                <a:rPr kumimoji="0" lang="ja-JP" altLang="en-US" sz="1100" b="1" kern="0">
                  <a:solidFill>
                    <a:schemeClr val="tx1"/>
                  </a:solidFill>
                  <a:latin typeface="+mn-ea"/>
                  <a:cs typeface="Meiryo UI" panose="020B0604030504040204" pitchFamily="50" charset="-128"/>
                </a:rPr>
                <a:t>（２）推進体制</a:t>
              </a:r>
              <a:r>
                <a:rPr kumimoji="0" lang="ja-JP" altLang="en-US" sz="1100" kern="0">
                  <a:solidFill>
                    <a:schemeClr val="tx1"/>
                  </a:solidFill>
                  <a:latin typeface="+mn-ea"/>
                  <a:cs typeface="Meiryo UI" panose="020B0604030504040204" pitchFamily="50" charset="-128"/>
                </a:rPr>
                <a:t>・・・デジタル庁は、政府全体のオープンデータに関する</a:t>
              </a:r>
              <a:endParaRPr kumimoji="0" lang="en-US" altLang="ja-JP" sz="1100" kern="0">
                <a:solidFill>
                  <a:schemeClr val="tx1"/>
                </a:solidFill>
                <a:latin typeface="+mn-ea"/>
                <a:cs typeface="Meiryo UI" panose="020B0604030504040204" pitchFamily="50" charset="-128"/>
              </a:endParaRPr>
            </a:p>
            <a:p>
              <a:pPr>
                <a:lnSpc>
                  <a:spcPct val="130000"/>
                </a:lnSpc>
                <a:defRPr/>
              </a:pPr>
              <a:r>
                <a:rPr kumimoji="0" lang="ja-JP" altLang="en-US" sz="1100" kern="0">
                  <a:solidFill>
                    <a:schemeClr val="tx1"/>
                  </a:solidFill>
                  <a:latin typeface="+mn-ea"/>
                  <a:cs typeface="Meiryo UI" panose="020B0604030504040204" pitchFamily="50" charset="-128"/>
                </a:rPr>
                <a:t>　　　　　　　　　　企画立案・総合調整、各施策のレビュー、フォロー</a:t>
              </a:r>
              <a:endParaRPr kumimoji="0" lang="en-US" altLang="ja-JP" sz="1100" kern="0">
                <a:solidFill>
                  <a:schemeClr val="tx1"/>
                </a:solidFill>
                <a:latin typeface="+mn-ea"/>
                <a:cs typeface="Meiryo UI" panose="020B0604030504040204" pitchFamily="50" charset="-128"/>
              </a:endParaRPr>
            </a:p>
            <a:p>
              <a:pPr>
                <a:lnSpc>
                  <a:spcPct val="130000"/>
                </a:lnSpc>
                <a:defRPr/>
              </a:pPr>
              <a:r>
                <a:rPr kumimoji="0" lang="ja-JP" altLang="en-US" sz="1100" kern="0">
                  <a:solidFill>
                    <a:schemeClr val="tx1"/>
                  </a:solidFill>
                  <a:latin typeface="+mn-ea"/>
                  <a:cs typeface="Meiryo UI" panose="020B0604030504040204" pitchFamily="50" charset="-128"/>
                </a:rPr>
                <a:t>　　　　　　　　　　アップ等を実施する。</a:t>
              </a:r>
              <a:endParaRPr kumimoji="0" lang="ja-JP" altLang="en-US" sz="1100" b="1" kern="0" spc="-136">
                <a:solidFill>
                  <a:schemeClr val="tx1"/>
                </a:solidFill>
                <a:latin typeface="+mn-ea"/>
                <a:cs typeface="Meiryo UI" panose="020B0604030504040204" pitchFamily="50" charset="-128"/>
              </a:endParaRPr>
            </a:p>
          </p:txBody>
        </p:sp>
        <p:sp>
          <p:nvSpPr>
            <p:cNvPr id="18" name="角丸四角形 64">
              <a:extLst>
                <a:ext uri="{FF2B5EF4-FFF2-40B4-BE49-F238E27FC236}">
                  <a16:creationId xmlns:a16="http://schemas.microsoft.com/office/drawing/2014/main" id="{D847AB0E-42AE-EFCE-B550-50EA5183BBEC}"/>
                </a:ext>
              </a:extLst>
            </p:cNvPr>
            <p:cNvSpPr/>
            <p:nvPr/>
          </p:nvSpPr>
          <p:spPr>
            <a:xfrm>
              <a:off x="5972260" y="3114273"/>
              <a:ext cx="5058901" cy="659508"/>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100" b="1">
                  <a:solidFill>
                    <a:schemeClr val="tx1"/>
                  </a:solidFill>
                </a:rPr>
                <a:t>（１）国民参加・官民協働の推進を通じた諸課題の解決、経済活性化</a:t>
              </a:r>
            </a:p>
            <a:p>
              <a:pPr>
                <a:lnSpc>
                  <a:spcPct val="130000"/>
                </a:lnSpc>
              </a:pPr>
              <a:r>
                <a:rPr lang="ja-JP" altLang="en-US" sz="1100" b="1">
                  <a:solidFill>
                    <a:schemeClr val="tx1"/>
                  </a:solidFill>
                </a:rPr>
                <a:t>（２）行政の高度化・効率化</a:t>
              </a:r>
            </a:p>
            <a:p>
              <a:pPr>
                <a:lnSpc>
                  <a:spcPct val="130000"/>
                </a:lnSpc>
              </a:pPr>
              <a:r>
                <a:rPr lang="ja-JP" altLang="en-US" sz="1100" b="1">
                  <a:solidFill>
                    <a:schemeClr val="tx1"/>
                  </a:solidFill>
                </a:rPr>
                <a:t>（３）透明性・信頼の向上</a:t>
              </a:r>
            </a:p>
          </p:txBody>
        </p:sp>
        <p:sp>
          <p:nvSpPr>
            <p:cNvPr id="19" name="角丸四角形 65">
              <a:extLst>
                <a:ext uri="{FF2B5EF4-FFF2-40B4-BE49-F238E27FC236}">
                  <a16:creationId xmlns:a16="http://schemas.microsoft.com/office/drawing/2014/main" id="{4BB2DBFA-E4CB-5F1F-5606-7EE4E05A76F1}"/>
                </a:ext>
              </a:extLst>
            </p:cNvPr>
            <p:cNvSpPr/>
            <p:nvPr/>
          </p:nvSpPr>
          <p:spPr>
            <a:xfrm>
              <a:off x="11103169" y="3114273"/>
              <a:ext cx="6322703" cy="659906"/>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100" b="1">
                  <a:solidFill>
                    <a:schemeClr val="tx1"/>
                  </a:solidFill>
                </a:rPr>
                <a:t>（１）営利目的、非営利目的を問わず二次利用可能なルールが適用されたもの</a:t>
              </a:r>
            </a:p>
            <a:p>
              <a:pPr>
                <a:lnSpc>
                  <a:spcPct val="130000"/>
                </a:lnSpc>
              </a:pPr>
              <a:r>
                <a:rPr lang="ja-JP" altLang="en-US" sz="1100" b="1">
                  <a:solidFill>
                    <a:schemeClr val="tx1"/>
                  </a:solidFill>
                </a:rPr>
                <a:t>（２）機械判読に適したもの</a:t>
              </a:r>
            </a:p>
            <a:p>
              <a:pPr>
                <a:lnSpc>
                  <a:spcPct val="130000"/>
                </a:lnSpc>
              </a:pPr>
              <a:r>
                <a:rPr lang="ja-JP" altLang="en-US" sz="1100" b="1">
                  <a:solidFill>
                    <a:schemeClr val="tx1"/>
                  </a:solidFill>
                </a:rPr>
                <a:t>（３）無償で利用できるもの</a:t>
              </a:r>
            </a:p>
          </p:txBody>
        </p:sp>
        <p:sp>
          <p:nvSpPr>
            <p:cNvPr id="20" name="角丸四角形 66">
              <a:extLst>
                <a:ext uri="{FF2B5EF4-FFF2-40B4-BE49-F238E27FC236}">
                  <a16:creationId xmlns:a16="http://schemas.microsoft.com/office/drawing/2014/main" id="{776BE2C0-E79F-8787-6595-A727A77440B1}"/>
                </a:ext>
              </a:extLst>
            </p:cNvPr>
            <p:cNvSpPr/>
            <p:nvPr/>
          </p:nvSpPr>
          <p:spPr>
            <a:xfrm>
              <a:off x="5974510" y="4025156"/>
              <a:ext cx="11482167" cy="1901279"/>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defRPr/>
              </a:pPr>
              <a:r>
                <a:rPr kumimoji="0" lang="ja-JP" altLang="en-US" sz="1100" b="1" kern="0" dirty="0">
                  <a:solidFill>
                    <a:schemeClr val="tx1"/>
                  </a:solidFill>
                  <a:latin typeface="+mn-ea"/>
                  <a:cs typeface="Meiryo UI" panose="020B0604030504040204" pitchFamily="50" charset="-128"/>
                </a:rPr>
                <a:t>（１）公開する</a:t>
              </a:r>
              <a:r>
                <a:rPr lang="ja-JP" altLang="ja-JP" sz="1100" b="1" dirty="0">
                  <a:solidFill>
                    <a:schemeClr val="tx1"/>
                  </a:solidFill>
                  <a:latin typeface="+mn-ea"/>
                  <a:cs typeface="Meiryo UI" panose="020B0604030504040204" pitchFamily="50" charset="-128"/>
                </a:rPr>
                <a:t>データ</a:t>
              </a:r>
              <a:r>
                <a:rPr lang="ja-JP" altLang="en-US" sz="1100" b="1" dirty="0">
                  <a:solidFill>
                    <a:schemeClr val="tx1"/>
                  </a:solidFill>
                  <a:latin typeface="+mn-ea"/>
                  <a:cs typeface="Meiryo UI" panose="020B0604030504040204" pitchFamily="50" charset="-128"/>
                </a:rPr>
                <a:t>の範囲</a:t>
              </a:r>
              <a:r>
                <a:rPr lang="ja-JP" altLang="en-US" sz="1100" dirty="0">
                  <a:solidFill>
                    <a:schemeClr val="tx1"/>
                  </a:solidFill>
                  <a:latin typeface="+mn-ea"/>
                  <a:cs typeface="Meiryo UI" panose="020B0604030504040204" pitchFamily="50" charset="-128"/>
                </a:rPr>
                <a:t>・・・</a:t>
              </a:r>
              <a:r>
                <a:rPr lang="ja-JP" altLang="en-US" sz="1100" u="sng" dirty="0">
                  <a:solidFill>
                    <a:schemeClr val="tx1"/>
                  </a:solidFill>
                  <a:latin typeface="+mn-ea"/>
                  <a:cs typeface="Meiryo UI" panose="020B0604030504040204" pitchFamily="50" charset="-128"/>
                </a:rPr>
                <a:t>各府省庁が保有するデータは、原則オープンデータとして公開</a:t>
              </a:r>
              <a:r>
                <a:rPr lang="ja-JP" altLang="en-US" sz="1100" dirty="0">
                  <a:solidFill>
                    <a:schemeClr val="tx1"/>
                  </a:solidFill>
                  <a:latin typeface="+mn-ea"/>
                  <a:cs typeface="Meiryo UI" panose="020B0604030504040204" pitchFamily="50" charset="-128"/>
                </a:rPr>
                <a:t>。公開することが適当でない公共データは、公開できない理由を原則開示する</a:t>
              </a:r>
              <a:endParaRPr lang="en-US" altLang="ja-JP" sz="1100" dirty="0">
                <a:solidFill>
                  <a:schemeClr val="tx1"/>
                </a:solidFill>
                <a:latin typeface="+mn-ea"/>
                <a:cs typeface="Meiryo UI" panose="020B0604030504040204" pitchFamily="50" charset="-128"/>
              </a:endParaRPr>
            </a:p>
            <a:p>
              <a:pPr>
                <a:lnSpc>
                  <a:spcPct val="130000"/>
                </a:lnSpc>
                <a:defRPr/>
              </a:pPr>
              <a:r>
                <a:rPr lang="ja-JP" altLang="en-US" sz="1100" dirty="0">
                  <a:solidFill>
                    <a:schemeClr val="tx1"/>
                  </a:solidFill>
                  <a:latin typeface="+mn-ea"/>
                  <a:cs typeface="Meiryo UI" panose="020B0604030504040204" pitchFamily="50" charset="-128"/>
                </a:rPr>
                <a:t>　　　　　　　　　　　　　　　　とともに、限定的な関係者間での共有を図る「限定公開」といった手法も積極的に活用する。</a:t>
              </a:r>
              <a:endParaRPr lang="en-US" altLang="ja-JP" sz="1100" dirty="0">
                <a:solidFill>
                  <a:schemeClr val="tx1"/>
                </a:solidFill>
                <a:latin typeface="+mn-ea"/>
                <a:cs typeface="Meiryo UI" panose="020B0604030504040204" pitchFamily="50" charset="-128"/>
              </a:endParaRPr>
            </a:p>
            <a:p>
              <a:pPr>
                <a:lnSpc>
                  <a:spcPct val="130000"/>
                </a:lnSpc>
                <a:defRPr/>
              </a:pPr>
              <a:r>
                <a:rPr lang="ja-JP" altLang="en-US" sz="1100" b="1" dirty="0">
                  <a:solidFill>
                    <a:schemeClr val="tx1"/>
                  </a:solidFill>
                  <a:latin typeface="+mn-ea"/>
                  <a:cs typeface="Meiryo UI" panose="020B0604030504040204" pitchFamily="50" charset="-128"/>
                </a:rPr>
                <a:t>（２）公開データの二次利用に関するルール</a:t>
              </a:r>
              <a:r>
                <a:rPr kumimoji="0" lang="ja-JP" altLang="en-US" sz="1100" kern="0" dirty="0">
                  <a:solidFill>
                    <a:schemeClr val="tx1"/>
                  </a:solidFill>
                  <a:latin typeface="+mn-ea"/>
                  <a:cs typeface="Meiryo UI" panose="020B0604030504040204" pitchFamily="50" charset="-128"/>
                </a:rPr>
                <a:t>・・・ </a:t>
              </a:r>
              <a:r>
                <a:rPr kumimoji="0" lang="ja-JP" altLang="en-US" sz="1100" u="sng" kern="0" dirty="0">
                  <a:solidFill>
                    <a:schemeClr val="tx1"/>
                  </a:solidFill>
                  <a:latin typeface="+mn-ea"/>
                  <a:cs typeface="Meiryo UI" panose="020B0604030504040204" pitchFamily="50" charset="-128"/>
                </a:rPr>
                <a:t>各府省庁は</a:t>
              </a:r>
              <a:r>
                <a:rPr lang="ja-JP" altLang="en-US" sz="1100" u="sng" dirty="0">
                  <a:solidFill>
                    <a:schemeClr val="tx1"/>
                  </a:solidFill>
                  <a:latin typeface="+mn-ea"/>
                  <a:cs typeface="Meiryo UI" panose="020B0604030504040204" pitchFamily="50" charset="-128"/>
                </a:rPr>
                <a:t>原則、公共データ利用規約を適用</a:t>
              </a:r>
              <a:r>
                <a:rPr lang="ja-JP" altLang="en-US" sz="1100" dirty="0">
                  <a:solidFill>
                    <a:schemeClr val="tx1"/>
                  </a:solidFill>
                  <a:latin typeface="+mn-ea"/>
                  <a:cs typeface="Meiryo UI" panose="020B0604030504040204" pitchFamily="50" charset="-128"/>
                </a:rPr>
                <a:t>する</a:t>
              </a:r>
              <a:r>
                <a:rPr kumimoji="0" lang="ja-JP" altLang="en-US" sz="1100" kern="0" baseline="30000" dirty="0">
                  <a:solidFill>
                    <a:schemeClr val="tx1"/>
                  </a:solidFill>
                  <a:latin typeface="+mn-ea"/>
                  <a:cs typeface="Meiryo UI" panose="020B0604030504040204" pitchFamily="50" charset="-128"/>
                </a:rPr>
                <a:t> </a:t>
              </a:r>
              <a:r>
                <a:rPr lang="ja-JP" altLang="en-US" sz="1100" dirty="0">
                  <a:solidFill>
                    <a:schemeClr val="tx1"/>
                  </a:solidFill>
                  <a:latin typeface="+mn-ea"/>
                  <a:cs typeface="Meiryo UI" panose="020B0604030504040204" pitchFamily="50" charset="-128"/>
                </a:rPr>
                <a:t>。</a:t>
              </a:r>
              <a:r>
                <a:rPr lang="ja-JP" altLang="en-US" sz="1100" u="sng" dirty="0">
                  <a:solidFill>
                    <a:schemeClr val="tx1"/>
                  </a:solidFill>
                  <a:latin typeface="+mn-ea"/>
                  <a:cs typeface="Meiryo UI" panose="020B0604030504040204" pitchFamily="50" charset="-128"/>
                </a:rPr>
                <a:t>地方公共団体での適用も推奨</a:t>
              </a:r>
              <a:r>
                <a:rPr lang="ja-JP" altLang="en-US" sz="1100" dirty="0">
                  <a:solidFill>
                    <a:schemeClr val="tx1"/>
                  </a:solidFill>
                  <a:latin typeface="+mn-ea"/>
                  <a:cs typeface="Meiryo UI" panose="020B0604030504040204" pitchFamily="50" charset="-128"/>
                </a:rPr>
                <a:t>する。</a:t>
              </a:r>
              <a:endParaRPr lang="en-US" altLang="ja-JP" sz="1100" dirty="0">
                <a:solidFill>
                  <a:schemeClr val="tx1"/>
                </a:solidFill>
                <a:latin typeface="+mn-ea"/>
                <a:cs typeface="Meiryo UI" panose="020B0604030504040204" pitchFamily="50" charset="-128"/>
              </a:endParaRPr>
            </a:p>
            <a:p>
              <a:pPr>
                <a:lnSpc>
                  <a:spcPct val="130000"/>
                </a:lnSpc>
                <a:defRPr/>
              </a:pPr>
              <a:r>
                <a:rPr lang="ja-JP" altLang="en-US" sz="1100" b="1" dirty="0">
                  <a:solidFill>
                    <a:schemeClr val="tx1"/>
                  </a:solidFill>
                  <a:latin typeface="+mn-ea"/>
                  <a:cs typeface="Meiryo UI" panose="020B0604030504040204" pitchFamily="50" charset="-128"/>
                </a:rPr>
                <a:t>（３</a:t>
              </a:r>
              <a:r>
                <a:rPr kumimoji="0" lang="ja-JP" altLang="en-US" sz="1100" b="1" kern="0" dirty="0">
                  <a:solidFill>
                    <a:schemeClr val="tx1"/>
                  </a:solidFill>
                  <a:latin typeface="+mn-ea"/>
                  <a:cs typeface="Meiryo UI" panose="020B0604030504040204" pitchFamily="50" charset="-128"/>
                </a:rPr>
                <a:t>）公開環境</a:t>
              </a:r>
              <a:r>
                <a:rPr kumimoji="0" lang="ja-JP" altLang="en-US" sz="1100" kern="0" dirty="0">
                  <a:solidFill>
                    <a:schemeClr val="tx1"/>
                  </a:solidFill>
                  <a:latin typeface="+mn-ea"/>
                  <a:cs typeface="Meiryo UI" panose="020B0604030504040204" pitchFamily="50" charset="-128"/>
                </a:rPr>
                <a:t>・・</a:t>
              </a:r>
              <a:r>
                <a:rPr lang="ja-JP" altLang="en-US" sz="1100" kern="0" dirty="0">
                  <a:solidFill>
                    <a:schemeClr val="tx1"/>
                  </a:solidFill>
                  <a:latin typeface="+mn-ea"/>
                  <a:cs typeface="Meiryo UI" panose="020B0604030504040204" pitchFamily="50" charset="-128"/>
                </a:rPr>
                <a:t>・「各府省庁にしか提供できないデータ」、「様々な分野での基礎資料となり得る信頼性の高いデータ 」、または「リアルタイム性を有するデータ 」等の</a:t>
              </a:r>
              <a:endParaRPr lang="en-US" altLang="ja-JP" sz="1100" kern="0" dirty="0">
                <a:solidFill>
                  <a:schemeClr val="tx1"/>
                </a:solidFill>
                <a:latin typeface="+mn-ea"/>
                <a:cs typeface="Meiryo UI" panose="020B0604030504040204" pitchFamily="50" charset="-128"/>
              </a:endParaRPr>
            </a:p>
            <a:p>
              <a:pPr>
                <a:lnSpc>
                  <a:spcPct val="130000"/>
                </a:lnSpc>
                <a:defRPr/>
              </a:pPr>
              <a:r>
                <a:rPr lang="ja-JP" altLang="en-US" sz="1100" kern="0" dirty="0">
                  <a:solidFill>
                    <a:schemeClr val="tx1"/>
                  </a:solidFill>
                  <a:latin typeface="+mn-ea"/>
                  <a:cs typeface="Meiryo UI" panose="020B0604030504040204" pitchFamily="50" charset="-128"/>
                </a:rPr>
                <a:t>　　　　　　　　　　</a:t>
              </a:r>
              <a:r>
                <a:rPr lang="ja-JP" altLang="en-US" sz="1100" u="sng" kern="0" dirty="0">
                  <a:solidFill>
                    <a:schemeClr val="tx1"/>
                  </a:solidFill>
                  <a:latin typeface="+mn-ea"/>
                  <a:cs typeface="Meiryo UI" panose="020B0604030504040204" pitchFamily="50" charset="-128"/>
                </a:rPr>
                <a:t>有用なデータについては社会的ニーズが高いと想定されるため、積極的な公開を図る</a:t>
              </a:r>
              <a:r>
                <a:rPr lang="ja-JP" altLang="en-US" sz="1100" kern="0" dirty="0">
                  <a:solidFill>
                    <a:schemeClr val="tx1"/>
                  </a:solidFill>
                  <a:latin typeface="+mn-ea"/>
                  <a:cs typeface="Meiryo UI" panose="020B0604030504040204" pitchFamily="50" charset="-128"/>
                </a:rPr>
                <a:t>。</a:t>
              </a:r>
              <a:endParaRPr lang="en-US" altLang="ja-JP" sz="1100" kern="0" dirty="0">
                <a:solidFill>
                  <a:schemeClr val="tx1"/>
                </a:solidFill>
                <a:latin typeface="+mn-ea"/>
                <a:cs typeface="Meiryo UI" panose="020B0604030504040204" pitchFamily="50" charset="-128"/>
              </a:endParaRPr>
            </a:p>
            <a:p>
              <a:pPr>
                <a:lnSpc>
                  <a:spcPct val="130000"/>
                </a:lnSpc>
                <a:defRPr/>
              </a:pPr>
              <a:r>
                <a:rPr lang="ja-JP" altLang="en-US" sz="1100" b="1" kern="0" dirty="0">
                  <a:solidFill>
                    <a:schemeClr val="tx1"/>
                  </a:solidFill>
                  <a:latin typeface="+mn-ea"/>
                  <a:cs typeface="Meiryo UI" panose="020B0604030504040204" pitchFamily="50" charset="-128"/>
                </a:rPr>
                <a:t>（</a:t>
              </a:r>
              <a:r>
                <a:rPr kumimoji="0" lang="ja-JP" altLang="en-US" sz="1100" b="1" kern="0" dirty="0">
                  <a:solidFill>
                    <a:schemeClr val="tx1"/>
                  </a:solidFill>
                  <a:latin typeface="+mn-ea"/>
                  <a:cs typeface="Meiryo UI" panose="020B0604030504040204" pitchFamily="50" charset="-128"/>
                </a:rPr>
                <a:t>４）公開データの形式等</a:t>
              </a:r>
              <a:r>
                <a:rPr kumimoji="0" lang="ja-JP" altLang="en-US" sz="1100" kern="0" dirty="0">
                  <a:solidFill>
                    <a:schemeClr val="tx1"/>
                  </a:solidFill>
                  <a:latin typeface="+mn-ea"/>
                  <a:cs typeface="Meiryo UI" panose="020B0604030504040204" pitchFamily="50" charset="-128"/>
                </a:rPr>
                <a:t>・・</a:t>
              </a:r>
              <a:r>
                <a:rPr lang="ja-JP" altLang="en-US" sz="1100" kern="0" dirty="0">
                  <a:solidFill>
                    <a:schemeClr val="tx1"/>
                  </a:solidFill>
                  <a:latin typeface="+mn-ea"/>
                  <a:cs typeface="Meiryo UI" panose="020B0604030504040204" pitchFamily="50" charset="-128"/>
                </a:rPr>
                <a:t>・</a:t>
              </a:r>
              <a:r>
                <a:rPr lang="ja-JP" altLang="en-US" sz="1100" u="sng" kern="0" dirty="0">
                  <a:solidFill>
                    <a:schemeClr val="tx1"/>
                  </a:solidFill>
                  <a:latin typeface="+mn-ea"/>
                  <a:cs typeface="Meiryo UI" panose="020B0604030504040204" pitchFamily="50" charset="-128"/>
                </a:rPr>
                <a:t>構造化しやすいデータは</a:t>
              </a:r>
              <a:r>
                <a:rPr kumimoji="0" lang="ja-JP" altLang="en-US" sz="1100" u="sng" kern="0" dirty="0">
                  <a:solidFill>
                    <a:schemeClr val="tx1"/>
                  </a:solidFill>
                  <a:latin typeface="+mn-ea"/>
                  <a:cs typeface="Meiryo UI" panose="020B0604030504040204" pitchFamily="50" charset="-128"/>
                </a:rPr>
                <a:t>機械判読に適した構造及びデータ形式</a:t>
              </a:r>
              <a:r>
                <a:rPr kumimoji="0" lang="ja-JP" altLang="en-US" sz="1100" u="sng" kern="0" baseline="30000" dirty="0">
                  <a:solidFill>
                    <a:schemeClr val="tx1"/>
                  </a:solidFill>
                  <a:latin typeface="+mn-ea"/>
                  <a:cs typeface="Meiryo UI" panose="020B0604030504040204" pitchFamily="50" charset="-128"/>
                </a:rPr>
                <a:t>（注２）</a:t>
              </a:r>
              <a:r>
                <a:rPr kumimoji="0" lang="ja-JP" altLang="en-US" sz="1100" u="sng" kern="0" dirty="0">
                  <a:solidFill>
                    <a:schemeClr val="tx1"/>
                  </a:solidFill>
                  <a:latin typeface="+mn-ea"/>
                  <a:cs typeface="Meiryo UI" panose="020B0604030504040204" pitchFamily="50" charset="-128"/>
                </a:rPr>
                <a:t>で掲載することを原則</a:t>
              </a:r>
              <a:r>
                <a:rPr kumimoji="0" lang="ja-JP" altLang="en-US" sz="1100" kern="0" dirty="0">
                  <a:solidFill>
                    <a:schemeClr val="tx1"/>
                  </a:solidFill>
                  <a:latin typeface="+mn-ea"/>
                  <a:cs typeface="Meiryo UI" panose="020B0604030504040204" pitchFamily="50" charset="-128"/>
                </a:rPr>
                <a:t>と</a:t>
              </a:r>
              <a:r>
                <a:rPr lang="ja-JP" altLang="en-US" sz="1100" kern="0" dirty="0">
                  <a:solidFill>
                    <a:schemeClr val="tx1"/>
                  </a:solidFill>
                  <a:latin typeface="+mn-ea"/>
                  <a:cs typeface="Meiryo UI" panose="020B0604030504040204" pitchFamily="50" charset="-128"/>
                </a:rPr>
                <a:t>し、データの内容についても品質評価に係る指標</a:t>
              </a:r>
              <a:endParaRPr lang="en-US" altLang="ja-JP" sz="1100" kern="0" dirty="0">
                <a:solidFill>
                  <a:schemeClr val="tx1"/>
                </a:solidFill>
                <a:latin typeface="+mn-ea"/>
                <a:cs typeface="Meiryo UI" panose="020B0604030504040204" pitchFamily="50" charset="-128"/>
              </a:endParaRPr>
            </a:p>
            <a:p>
              <a:pPr>
                <a:lnSpc>
                  <a:spcPct val="130000"/>
                </a:lnSpc>
                <a:defRPr/>
              </a:pPr>
              <a:r>
                <a:rPr lang="ja-JP" altLang="en-US" sz="1100" kern="0" dirty="0">
                  <a:solidFill>
                    <a:schemeClr val="tx1"/>
                  </a:solidFill>
                  <a:latin typeface="+mn-ea"/>
                  <a:cs typeface="Meiryo UI" panose="020B0604030504040204" pitchFamily="50" charset="-128"/>
                </a:rPr>
                <a:t>　　　　　　　　　　　　　　　等を参考に、より活用がしやすい形態での公開に努める。また、</a:t>
              </a:r>
              <a:r>
                <a:rPr lang="ja-JP" altLang="en-US" sz="1100" u="sng" kern="0" dirty="0">
                  <a:solidFill>
                    <a:schemeClr val="tx1"/>
                  </a:solidFill>
                  <a:latin typeface="+mn-ea"/>
                  <a:cs typeface="Meiryo UI" panose="020B0604030504040204" pitchFamily="50" charset="-128"/>
                </a:rPr>
                <a:t>構造化が困難なデータを含む全ての公開データは検索や</a:t>
              </a:r>
              <a:r>
                <a:rPr lang="en-US" altLang="ja-JP" sz="1100" u="sng" kern="0" dirty="0">
                  <a:solidFill>
                    <a:schemeClr val="tx1"/>
                  </a:solidFill>
                  <a:latin typeface="+mn-ea"/>
                  <a:cs typeface="Meiryo UI" panose="020B0604030504040204" pitchFamily="50" charset="-128"/>
                </a:rPr>
                <a:t>API</a:t>
              </a:r>
              <a:r>
                <a:rPr lang="ja-JP" altLang="en-US" sz="1100" u="sng" kern="0" dirty="0">
                  <a:solidFill>
                    <a:schemeClr val="tx1"/>
                  </a:solidFill>
                  <a:latin typeface="+mn-ea"/>
                  <a:cs typeface="Meiryo UI" panose="020B0604030504040204" pitchFamily="50" charset="-128"/>
                </a:rPr>
                <a:t>利用が容易になる</a:t>
              </a:r>
              <a:endParaRPr lang="en-US" altLang="ja-JP" sz="1100" u="sng" kern="0" dirty="0">
                <a:solidFill>
                  <a:schemeClr val="tx1"/>
                </a:solidFill>
                <a:latin typeface="+mn-ea"/>
                <a:cs typeface="Meiryo UI" panose="020B0604030504040204" pitchFamily="50" charset="-128"/>
              </a:endParaRPr>
            </a:p>
            <a:p>
              <a:pPr>
                <a:lnSpc>
                  <a:spcPct val="130000"/>
                </a:lnSpc>
                <a:defRPr/>
              </a:pPr>
              <a:r>
                <a:rPr lang="ja-JP" altLang="en-US" sz="1100" kern="0" dirty="0">
                  <a:solidFill>
                    <a:schemeClr val="tx1"/>
                  </a:solidFill>
                  <a:latin typeface="+mn-ea"/>
                  <a:cs typeface="Meiryo UI" panose="020B0604030504040204" pitchFamily="50" charset="-128"/>
                </a:rPr>
                <a:t>　　　　　　　　　　　　　　　</a:t>
              </a:r>
              <a:r>
                <a:rPr lang="ja-JP" altLang="en-US" sz="1100" u="sng" kern="0" dirty="0">
                  <a:solidFill>
                    <a:schemeClr val="tx1"/>
                  </a:solidFill>
                  <a:latin typeface="+mn-ea"/>
                  <a:cs typeface="Meiryo UI" panose="020B0604030504040204" pitchFamily="50" charset="-128"/>
                </a:rPr>
                <a:t>よう、標準的なメタ情報を付加する</a:t>
              </a:r>
              <a:r>
                <a:rPr lang="ja-JP" altLang="en-US" sz="1100" kern="0" dirty="0">
                  <a:solidFill>
                    <a:schemeClr val="tx1"/>
                  </a:solidFill>
                  <a:latin typeface="+mn-ea"/>
                  <a:cs typeface="Meiryo UI" panose="020B0604030504040204" pitchFamily="50" charset="-128"/>
                </a:rPr>
                <a:t>とともに、データカタログサイトの利用等、</a:t>
              </a:r>
              <a:r>
                <a:rPr lang="ja-JP" altLang="en-US" sz="1100" u="sng" kern="0" dirty="0">
                  <a:solidFill>
                    <a:schemeClr val="tx1"/>
                  </a:solidFill>
                  <a:latin typeface="+mn-ea"/>
                  <a:cs typeface="Meiryo UI" panose="020B0604030504040204" pitchFamily="50" charset="-128"/>
                </a:rPr>
                <a:t>メタ情報公開に向けた環境の整備に努める</a:t>
              </a:r>
              <a:r>
                <a:rPr lang="ja-JP" altLang="en-US" sz="1100" kern="0" dirty="0">
                  <a:solidFill>
                    <a:schemeClr val="tx1"/>
                  </a:solidFill>
                  <a:latin typeface="+mn-ea"/>
                  <a:cs typeface="Meiryo UI" panose="020B0604030504040204" pitchFamily="50" charset="-128"/>
                </a:rPr>
                <a:t>。その際、</a:t>
              </a:r>
              <a:r>
                <a:rPr lang="en-US" altLang="ja-JP" sz="1100" kern="0" dirty="0">
                  <a:solidFill>
                    <a:schemeClr val="tx1"/>
                  </a:solidFill>
                  <a:latin typeface="+mn-ea"/>
                  <a:cs typeface="Meiryo UI" panose="020B0604030504040204" pitchFamily="50" charset="-128"/>
                </a:rPr>
                <a:t>DX</a:t>
              </a:r>
              <a:r>
                <a:rPr lang="ja-JP" altLang="en-US" sz="1100" kern="0" dirty="0">
                  <a:solidFill>
                    <a:schemeClr val="tx1"/>
                  </a:solidFill>
                  <a:latin typeface="+mn-ea"/>
                  <a:cs typeface="Meiryo UI" panose="020B0604030504040204" pitchFamily="50" charset="-128"/>
                </a:rPr>
                <a:t>等に取</a:t>
              </a:r>
              <a:endParaRPr lang="en-US" altLang="ja-JP" sz="1100" kern="0" dirty="0">
                <a:solidFill>
                  <a:schemeClr val="tx1"/>
                </a:solidFill>
                <a:latin typeface="+mn-ea"/>
                <a:cs typeface="Meiryo UI" panose="020B0604030504040204" pitchFamily="50" charset="-128"/>
              </a:endParaRPr>
            </a:p>
            <a:p>
              <a:pPr>
                <a:lnSpc>
                  <a:spcPct val="130000"/>
                </a:lnSpc>
                <a:defRPr/>
              </a:pPr>
              <a:r>
                <a:rPr lang="ja-JP" altLang="en-US" sz="1100" kern="0" dirty="0">
                  <a:solidFill>
                    <a:schemeClr val="tx1"/>
                  </a:solidFill>
                  <a:latin typeface="+mn-ea"/>
                  <a:cs typeface="Meiryo UI" panose="020B0604030504040204" pitchFamily="50" charset="-128"/>
                </a:rPr>
                <a:t>　　　　　　　　　　　　　　　り組む中での業務見直し等により極力手作業を発生させず、スムーズに公開データを作成できるようにすることが望ましい。</a:t>
              </a:r>
              <a:endParaRPr lang="ja-JP" altLang="ja-JP" sz="1100" dirty="0">
                <a:solidFill>
                  <a:schemeClr val="tx1"/>
                </a:solidFill>
                <a:latin typeface="+mn-ea"/>
                <a:cs typeface="Meiryo UI" panose="020B0604030504040204" pitchFamily="50" charset="-128"/>
              </a:endParaRPr>
            </a:p>
          </p:txBody>
        </p:sp>
        <p:sp>
          <p:nvSpPr>
            <p:cNvPr id="21" name="角丸四角形 67">
              <a:extLst>
                <a:ext uri="{FF2B5EF4-FFF2-40B4-BE49-F238E27FC236}">
                  <a16:creationId xmlns:a16="http://schemas.microsoft.com/office/drawing/2014/main" id="{A124F6B1-D3DA-EA89-816C-D7B109615DB6}"/>
                </a:ext>
              </a:extLst>
            </p:cNvPr>
            <p:cNvSpPr/>
            <p:nvPr/>
          </p:nvSpPr>
          <p:spPr>
            <a:xfrm>
              <a:off x="11103169" y="6952927"/>
              <a:ext cx="6353509" cy="1010172"/>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100" b="1">
                  <a:solidFill>
                    <a:schemeClr val="tx1"/>
                  </a:solidFill>
                </a:rPr>
                <a:t>（１）地方公共団体</a:t>
              </a:r>
              <a:r>
                <a:rPr lang="ja-JP" altLang="en-US" sz="1100">
                  <a:solidFill>
                    <a:schemeClr val="tx1"/>
                  </a:solidFill>
                </a:rPr>
                <a:t>・・・官民データ法の趣旨及び本基本指針を踏まえて推進する。</a:t>
              </a:r>
            </a:p>
            <a:p>
              <a:pPr>
                <a:lnSpc>
                  <a:spcPct val="130000"/>
                </a:lnSpc>
              </a:pPr>
              <a:r>
                <a:rPr lang="ja-JP" altLang="en-US" sz="1100" b="1">
                  <a:solidFill>
                    <a:schemeClr val="tx1"/>
                  </a:solidFill>
                </a:rPr>
                <a:t>（２）独立行政法人</a:t>
              </a:r>
              <a:r>
                <a:rPr lang="ja-JP" altLang="en-US" sz="1100">
                  <a:solidFill>
                    <a:schemeClr val="tx1"/>
                  </a:solidFill>
                </a:rPr>
                <a:t>・・・国費によって運営されていること又は実施している事業や研究がある</a:t>
              </a:r>
              <a:endParaRPr lang="en-US" altLang="ja-JP" sz="1100">
                <a:solidFill>
                  <a:schemeClr val="tx1"/>
                </a:solidFill>
              </a:endParaRPr>
            </a:p>
            <a:p>
              <a:pPr>
                <a:lnSpc>
                  <a:spcPct val="130000"/>
                </a:lnSpc>
              </a:pPr>
              <a:r>
                <a:rPr lang="ja-JP" altLang="en-US" sz="1100">
                  <a:solidFill>
                    <a:schemeClr val="tx1"/>
                  </a:solidFill>
                </a:rPr>
                <a:t>　　　　　　　　　　　　ことに鑑み、基本指針に準拠して取組を推進することが望ましい。</a:t>
              </a:r>
            </a:p>
            <a:p>
              <a:pPr>
                <a:lnSpc>
                  <a:spcPct val="130000"/>
                </a:lnSpc>
              </a:pPr>
              <a:r>
                <a:rPr lang="ja-JP" altLang="en-US" sz="1100" b="1">
                  <a:solidFill>
                    <a:schemeClr val="tx1"/>
                  </a:solidFill>
                </a:rPr>
                <a:t>（３）公益事業分野の事業者</a:t>
              </a:r>
              <a:r>
                <a:rPr lang="ja-JP" altLang="en-US" sz="1100">
                  <a:solidFill>
                    <a:schemeClr val="tx1"/>
                  </a:solidFill>
                </a:rPr>
                <a:t>・・・その公益性に鑑み、本基本指針及び利用者 ニーズを踏まえて</a:t>
              </a:r>
              <a:endParaRPr lang="en-US" altLang="ja-JP" sz="1100">
                <a:solidFill>
                  <a:schemeClr val="tx1"/>
                </a:solidFill>
              </a:endParaRPr>
            </a:p>
            <a:p>
              <a:pPr>
                <a:lnSpc>
                  <a:spcPct val="130000"/>
                </a:lnSpc>
              </a:pPr>
              <a:r>
                <a:rPr lang="ja-JP" altLang="en-US" sz="1100">
                  <a:solidFill>
                    <a:schemeClr val="tx1"/>
                  </a:solidFill>
                </a:rPr>
                <a:t>　　　　　　　　　　　　　　　　推進することが望ましい。</a:t>
              </a:r>
            </a:p>
          </p:txBody>
        </p:sp>
      </p:grpSp>
      <p:sp>
        <p:nvSpPr>
          <p:cNvPr id="27" name="角丸四角形 62">
            <a:extLst>
              <a:ext uri="{FF2B5EF4-FFF2-40B4-BE49-F238E27FC236}">
                <a16:creationId xmlns:a16="http://schemas.microsoft.com/office/drawing/2014/main" id="{C31F1B38-AE0D-8B9F-BE98-2675A4085F97}"/>
              </a:ext>
            </a:extLst>
          </p:cNvPr>
          <p:cNvSpPr/>
          <p:nvPr/>
        </p:nvSpPr>
        <p:spPr>
          <a:xfrm>
            <a:off x="335360" y="4786532"/>
            <a:ext cx="11482167" cy="514676"/>
          </a:xfrm>
          <a:prstGeom prst="roundRect">
            <a:avLst>
              <a:gd name="adj" fmla="val 104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100" b="1">
                <a:solidFill>
                  <a:schemeClr val="tx1"/>
                </a:solidFill>
              </a:rPr>
              <a:t>（１）オープンデータ・バイ・デザインの推進</a:t>
            </a:r>
            <a:r>
              <a:rPr lang="ja-JP" altLang="en-US" sz="1100">
                <a:solidFill>
                  <a:schemeClr val="tx1"/>
                </a:solidFill>
              </a:rPr>
              <a:t>・・・行政手続き及び情報システムの企画・設計段階から必要な措置を講じる。</a:t>
            </a:r>
          </a:p>
          <a:p>
            <a:pPr>
              <a:lnSpc>
                <a:spcPct val="130000"/>
              </a:lnSpc>
            </a:pPr>
            <a:r>
              <a:rPr lang="ja-JP" altLang="en-US" sz="1100" b="1">
                <a:solidFill>
                  <a:schemeClr val="tx1"/>
                </a:solidFill>
              </a:rPr>
              <a:t>（２）利用者ニーズの反映</a:t>
            </a:r>
            <a:r>
              <a:rPr lang="ja-JP" altLang="en-US" sz="1100">
                <a:solidFill>
                  <a:schemeClr val="tx1"/>
                </a:solidFill>
              </a:rPr>
              <a:t>・・・利用者ニーズを把握の上、ニーズに即した形で公開する。</a:t>
            </a:r>
          </a:p>
        </p:txBody>
      </p:sp>
      <p:sp>
        <p:nvSpPr>
          <p:cNvPr id="67" name="正方形/長方形 66">
            <a:extLst>
              <a:ext uri="{FF2B5EF4-FFF2-40B4-BE49-F238E27FC236}">
                <a16:creationId xmlns:a16="http://schemas.microsoft.com/office/drawing/2014/main" id="{80715D79-0773-3BDB-8779-B5192F2A28E1}"/>
              </a:ext>
            </a:extLst>
          </p:cNvPr>
          <p:cNvSpPr/>
          <p:nvPr/>
        </p:nvSpPr>
        <p:spPr>
          <a:xfrm>
            <a:off x="333848" y="1295333"/>
            <a:ext cx="3923473" cy="21773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１．オープンデータの意義</a:t>
            </a:r>
          </a:p>
        </p:txBody>
      </p:sp>
      <p:sp>
        <p:nvSpPr>
          <p:cNvPr id="68" name="正方形/長方形 67">
            <a:extLst>
              <a:ext uri="{FF2B5EF4-FFF2-40B4-BE49-F238E27FC236}">
                <a16:creationId xmlns:a16="http://schemas.microsoft.com/office/drawing/2014/main" id="{02B14F5A-C486-29EA-981B-19065E7F0D75}"/>
              </a:ext>
            </a:extLst>
          </p:cNvPr>
          <p:cNvSpPr/>
          <p:nvPr/>
        </p:nvSpPr>
        <p:spPr>
          <a:xfrm>
            <a:off x="5487550" y="1295333"/>
            <a:ext cx="3920818" cy="21773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２．オープンデータの定義</a:t>
            </a:r>
          </a:p>
        </p:txBody>
      </p:sp>
      <p:sp>
        <p:nvSpPr>
          <p:cNvPr id="4" name="正方形/長方形 3">
            <a:extLst>
              <a:ext uri="{FF2B5EF4-FFF2-40B4-BE49-F238E27FC236}">
                <a16:creationId xmlns:a16="http://schemas.microsoft.com/office/drawing/2014/main" id="{6299C259-D67B-4638-6D09-6936DCA57F02}"/>
              </a:ext>
            </a:extLst>
          </p:cNvPr>
          <p:cNvSpPr/>
          <p:nvPr/>
        </p:nvSpPr>
        <p:spPr>
          <a:xfrm>
            <a:off x="333847" y="2256452"/>
            <a:ext cx="3923474" cy="21879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３．オープンデータに関する基本的ルール</a:t>
            </a:r>
          </a:p>
        </p:txBody>
      </p:sp>
      <p:sp>
        <p:nvSpPr>
          <p:cNvPr id="5" name="正方形/長方形 4">
            <a:extLst>
              <a:ext uri="{FF2B5EF4-FFF2-40B4-BE49-F238E27FC236}">
                <a16:creationId xmlns:a16="http://schemas.microsoft.com/office/drawing/2014/main" id="{06C07CFB-3CC0-07CB-59FD-9EC8053F1B59}"/>
              </a:ext>
            </a:extLst>
          </p:cNvPr>
          <p:cNvSpPr/>
          <p:nvPr/>
        </p:nvSpPr>
        <p:spPr>
          <a:xfrm>
            <a:off x="333110" y="4554321"/>
            <a:ext cx="3924211" cy="24623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４．オープンデータの公開・活用を促す仕組み</a:t>
            </a:r>
          </a:p>
        </p:txBody>
      </p:sp>
      <p:sp>
        <p:nvSpPr>
          <p:cNvPr id="6" name="正方形/長方形 5">
            <a:extLst>
              <a:ext uri="{FF2B5EF4-FFF2-40B4-BE49-F238E27FC236}">
                <a16:creationId xmlns:a16="http://schemas.microsoft.com/office/drawing/2014/main" id="{9E53E822-A7CB-4342-A47B-4419C3F4C8C0}"/>
              </a:ext>
            </a:extLst>
          </p:cNvPr>
          <p:cNvSpPr/>
          <p:nvPr/>
        </p:nvSpPr>
        <p:spPr>
          <a:xfrm>
            <a:off x="333110" y="5371131"/>
            <a:ext cx="3924211" cy="21810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５．推進体制</a:t>
            </a:r>
          </a:p>
        </p:txBody>
      </p:sp>
      <p:sp>
        <p:nvSpPr>
          <p:cNvPr id="7" name="正方形/長方形 6">
            <a:extLst>
              <a:ext uri="{FF2B5EF4-FFF2-40B4-BE49-F238E27FC236}">
                <a16:creationId xmlns:a16="http://schemas.microsoft.com/office/drawing/2014/main" id="{FC0D69D7-9DF2-B859-CF51-6FBA061156A0}"/>
              </a:ext>
            </a:extLst>
          </p:cNvPr>
          <p:cNvSpPr/>
          <p:nvPr/>
        </p:nvSpPr>
        <p:spPr>
          <a:xfrm>
            <a:off x="5484157" y="5371131"/>
            <a:ext cx="3924211" cy="21810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defRPr/>
            </a:pPr>
            <a:r>
              <a:rPr lang="ja-JP" altLang="en-US" sz="1400" b="1" kern="0">
                <a:solidFill>
                  <a:sysClr val="window" lastClr="FFFFFF"/>
                </a:solidFill>
                <a:latin typeface="+mn-ea"/>
                <a:cs typeface="Meiryo UI" panose="020B0604030504040204" pitchFamily="50" charset="-128"/>
              </a:rPr>
              <a:t>６．地方公共団体、独法、事業者における取組</a:t>
            </a:r>
          </a:p>
        </p:txBody>
      </p:sp>
    </p:spTree>
    <p:extLst>
      <p:ext uri="{BB962C8B-B14F-4D97-AF65-F5344CB8AC3E}">
        <p14:creationId xmlns:p14="http://schemas.microsoft.com/office/powerpoint/2010/main" val="427085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407368" y="869220"/>
            <a:ext cx="11377264" cy="1590697"/>
          </a:xfrm>
          <a:prstGeom prst="rect">
            <a:avLst/>
          </a:prstGeom>
          <a:solidFill>
            <a:schemeClr val="bg1"/>
          </a:solidFill>
          <a:ln w="25400">
            <a:noFill/>
          </a:ln>
        </p:spPr>
        <p:txBody>
          <a:bodyPr wrap="square" lIns="32659" tIns="32659" rIns="32659" bIns="32659" rtlCol="0" anchor="ctr" anchorCtr="1">
            <a:noAutofit/>
          </a:bodyPr>
          <a:lstStyle/>
          <a:p>
            <a:pPr marL="324564" indent="-259242">
              <a:lnSpc>
                <a:spcPct val="130000"/>
              </a:lnSpc>
              <a:spcAft>
                <a:spcPts val="1089"/>
              </a:spcAft>
              <a:buFont typeface="Meiryo UI" panose="020B0604030504040204" pitchFamily="50" charset="-128"/>
              <a:buChar char="○"/>
            </a:pPr>
            <a:r>
              <a:rPr lang="ja-JP" altLang="en-US" sz="1400" dirty="0">
                <a:solidFill>
                  <a:schemeClr val="tx1">
                    <a:lumMod val="75000"/>
                    <a:lumOff val="25000"/>
                  </a:schemeClr>
                </a:solidFill>
                <a:latin typeface="+mn-ea"/>
                <a:cs typeface="Meiryo UI" panose="020B0604030504040204" pitchFamily="50" charset="-128"/>
              </a:rPr>
              <a:t>「</a:t>
            </a:r>
            <a:r>
              <a:rPr lang="ja-JP" altLang="en-US" sz="1400" b="1" u="sng" dirty="0">
                <a:solidFill>
                  <a:schemeClr val="tx1">
                    <a:lumMod val="75000"/>
                    <a:lumOff val="25000"/>
                  </a:schemeClr>
                </a:solidFill>
                <a:latin typeface="+mn-ea"/>
                <a:cs typeface="Meiryo UI" panose="020B0604030504040204" pitchFamily="50" charset="-128"/>
              </a:rPr>
              <a:t>オープンデータ基本指針</a:t>
            </a:r>
            <a:r>
              <a:rPr lang="ja-JP" altLang="en-US" sz="1400" dirty="0">
                <a:solidFill>
                  <a:schemeClr val="tx1">
                    <a:lumMod val="75000"/>
                    <a:lumOff val="25000"/>
                  </a:schemeClr>
                </a:solidFill>
                <a:latin typeface="+mn-ea"/>
                <a:cs typeface="Meiryo UI" panose="020B0604030504040204" pitchFamily="50" charset="-128"/>
              </a:rPr>
              <a:t>」</a:t>
            </a:r>
            <a:r>
              <a:rPr lang="en-US" altLang="ja-JP" sz="1200" baseline="30000" dirty="0">
                <a:solidFill>
                  <a:schemeClr val="tx1">
                    <a:lumMod val="75000"/>
                    <a:lumOff val="25000"/>
                  </a:schemeClr>
                </a:solidFill>
                <a:latin typeface="+mn-ea"/>
                <a:cs typeface="Meiryo UI" panose="020B0604030504040204" pitchFamily="50" charset="-128"/>
              </a:rPr>
              <a:t>※1</a:t>
            </a:r>
            <a:r>
              <a:rPr lang="ja-JP" altLang="en-US" sz="1400" dirty="0">
                <a:solidFill>
                  <a:schemeClr val="tx1">
                    <a:lumMod val="75000"/>
                    <a:lumOff val="25000"/>
                  </a:schemeClr>
                </a:solidFill>
                <a:latin typeface="+mn-ea"/>
                <a:cs typeface="Meiryo UI" panose="020B0604030504040204" pitchFamily="50" charset="-128"/>
              </a:rPr>
              <a:t>については、官民データ活用推進基本法（平成</a:t>
            </a:r>
            <a:r>
              <a:rPr lang="en-US" altLang="ja-JP" sz="1400" dirty="0">
                <a:solidFill>
                  <a:schemeClr val="tx1">
                    <a:lumMod val="75000"/>
                    <a:lumOff val="25000"/>
                  </a:schemeClr>
                </a:solidFill>
                <a:latin typeface="+mn-ea"/>
                <a:cs typeface="Meiryo UI" panose="020B0604030504040204" pitchFamily="50" charset="-128"/>
              </a:rPr>
              <a:t>28</a:t>
            </a:r>
            <a:r>
              <a:rPr lang="ja-JP" altLang="en-US" sz="1400" dirty="0">
                <a:solidFill>
                  <a:schemeClr val="tx1">
                    <a:lumMod val="75000"/>
                    <a:lumOff val="25000"/>
                  </a:schemeClr>
                </a:solidFill>
                <a:latin typeface="+mn-ea"/>
                <a:cs typeface="Meiryo UI" panose="020B0604030504040204" pitchFamily="50" charset="-128"/>
              </a:rPr>
              <a:t>年法律第</a:t>
            </a:r>
            <a:r>
              <a:rPr lang="en-US" altLang="ja-JP" sz="1400" dirty="0">
                <a:solidFill>
                  <a:schemeClr val="tx1">
                    <a:lumMod val="75000"/>
                    <a:lumOff val="25000"/>
                  </a:schemeClr>
                </a:solidFill>
                <a:latin typeface="+mn-ea"/>
                <a:cs typeface="Meiryo UI" panose="020B0604030504040204" pitchFamily="50" charset="-128"/>
              </a:rPr>
              <a:t>103</a:t>
            </a:r>
            <a:r>
              <a:rPr lang="ja-JP" altLang="en-US" sz="1400" dirty="0">
                <a:solidFill>
                  <a:schemeClr val="tx1">
                    <a:lumMod val="75000"/>
                    <a:lumOff val="25000"/>
                  </a:schemeClr>
                </a:solidFill>
                <a:latin typeface="+mn-ea"/>
                <a:cs typeface="Meiryo UI" panose="020B0604030504040204" pitchFamily="50" charset="-128"/>
              </a:rPr>
              <a:t>号）を踏まえ、オープンデータ・バイ・デザインの考えに基づき、</a:t>
            </a:r>
            <a:r>
              <a:rPr lang="ja-JP" altLang="en-US" sz="1400" b="1" u="sng" dirty="0">
                <a:solidFill>
                  <a:schemeClr val="tx1">
                    <a:lumMod val="75000"/>
                    <a:lumOff val="25000"/>
                  </a:schemeClr>
                </a:solidFill>
                <a:latin typeface="+mn-ea"/>
                <a:cs typeface="Meiryo UI" panose="020B0604030504040204" pitchFamily="50" charset="-128"/>
              </a:rPr>
              <a:t>国・地方公共団体・事業者が公共データの公開及び活用に取り組む上での基本方針</a:t>
            </a:r>
            <a:r>
              <a:rPr lang="ja-JP" altLang="en-US" sz="1400" dirty="0">
                <a:solidFill>
                  <a:schemeClr val="tx1">
                    <a:lumMod val="75000"/>
                    <a:lumOff val="25000"/>
                  </a:schemeClr>
                </a:solidFill>
                <a:latin typeface="+mn-ea"/>
                <a:cs typeface="Meiryo UI" panose="020B0604030504040204" pitchFamily="50" charset="-128"/>
              </a:rPr>
              <a:t>を定めたもの。</a:t>
            </a:r>
            <a:br>
              <a:rPr lang="en-US" altLang="ja-JP" sz="1270" dirty="0">
                <a:solidFill>
                  <a:schemeClr val="tx1">
                    <a:lumMod val="75000"/>
                    <a:lumOff val="25000"/>
                  </a:schemeClr>
                </a:solidFill>
                <a:latin typeface="+mn-ea"/>
                <a:cs typeface="Meiryo UI" panose="020B0604030504040204" pitchFamily="50" charset="-128"/>
              </a:rPr>
            </a:br>
            <a:r>
              <a:rPr lang="en-US" altLang="ja-JP" sz="900" dirty="0">
                <a:solidFill>
                  <a:schemeClr val="tx1">
                    <a:lumMod val="75000"/>
                    <a:lumOff val="25000"/>
                  </a:schemeClr>
                </a:solidFill>
                <a:latin typeface="+mn-ea"/>
                <a:cs typeface="Meiryo UI" panose="020B0604030504040204" pitchFamily="50" charset="-128"/>
              </a:rPr>
              <a:t>※1</a:t>
            </a:r>
            <a:r>
              <a:rPr lang="ja-JP" altLang="en-US" sz="900" dirty="0">
                <a:solidFill>
                  <a:schemeClr val="tx1">
                    <a:lumMod val="75000"/>
                    <a:lumOff val="25000"/>
                  </a:schemeClr>
                </a:solidFill>
                <a:latin typeface="+mn-ea"/>
                <a:cs typeface="Meiryo UI" panose="020B0604030504040204" pitchFamily="50" charset="-128"/>
              </a:rPr>
              <a:t>　平成</a:t>
            </a:r>
            <a:r>
              <a:rPr lang="en-US" altLang="ja-JP" sz="900">
                <a:solidFill>
                  <a:schemeClr val="tx1">
                    <a:lumMod val="75000"/>
                    <a:lumOff val="25000"/>
                  </a:schemeClr>
                </a:solidFill>
                <a:latin typeface="+mn-ea"/>
                <a:cs typeface="Meiryo UI" panose="020B0604030504040204" pitchFamily="50" charset="-128"/>
              </a:rPr>
              <a:t>29</a:t>
            </a:r>
            <a:r>
              <a:rPr lang="ja-JP" altLang="en-US" sz="900" dirty="0">
                <a:solidFill>
                  <a:schemeClr val="tx1">
                    <a:lumMod val="75000"/>
                    <a:lumOff val="25000"/>
                  </a:schemeClr>
                </a:solidFill>
                <a:latin typeface="+mn-ea"/>
                <a:cs typeface="Meiryo UI" panose="020B0604030504040204" pitchFamily="50" charset="-128"/>
              </a:rPr>
              <a:t>年</a:t>
            </a:r>
            <a:r>
              <a:rPr lang="en-US" altLang="ja-JP" sz="900" dirty="0">
                <a:solidFill>
                  <a:schemeClr val="tx1">
                    <a:lumMod val="75000"/>
                    <a:lumOff val="25000"/>
                  </a:schemeClr>
                </a:solidFill>
                <a:latin typeface="+mn-ea"/>
                <a:cs typeface="Meiryo UI" panose="020B0604030504040204" pitchFamily="50" charset="-128"/>
              </a:rPr>
              <a:t>5</a:t>
            </a:r>
            <a:r>
              <a:rPr lang="ja-JP" altLang="en-US" sz="900" dirty="0">
                <a:solidFill>
                  <a:schemeClr val="tx1">
                    <a:lumMod val="75000"/>
                    <a:lumOff val="25000"/>
                  </a:schemeClr>
                </a:solidFill>
                <a:latin typeface="+mn-ea"/>
                <a:cs typeface="Meiryo UI" panose="020B0604030504040204" pitchFamily="50" charset="-128"/>
              </a:rPr>
              <a:t>月</a:t>
            </a:r>
            <a:r>
              <a:rPr lang="en-US" altLang="ja-JP" sz="900" dirty="0">
                <a:solidFill>
                  <a:schemeClr val="tx1">
                    <a:lumMod val="75000"/>
                    <a:lumOff val="25000"/>
                  </a:schemeClr>
                </a:solidFill>
                <a:latin typeface="+mn-ea"/>
                <a:cs typeface="Meiryo UI" panose="020B0604030504040204" pitchFamily="50" charset="-128"/>
              </a:rPr>
              <a:t>30</a:t>
            </a:r>
            <a:r>
              <a:rPr lang="ja-JP" altLang="en-US" sz="900" dirty="0">
                <a:solidFill>
                  <a:schemeClr val="tx1">
                    <a:lumMod val="75000"/>
                    <a:lumOff val="25000"/>
                  </a:schemeClr>
                </a:solidFill>
                <a:latin typeface="+mn-ea"/>
                <a:cs typeface="Meiryo UI" panose="020B0604030504040204" pitchFamily="50" charset="-128"/>
              </a:rPr>
              <a:t>日　高度情報通信ネットワーク社会推進戦略本部・官民データ活用推進戦略会議決定</a:t>
            </a:r>
            <a:endParaRPr lang="en-US" altLang="ja-JP" sz="900" dirty="0">
              <a:solidFill>
                <a:schemeClr val="tx1">
                  <a:lumMod val="75000"/>
                  <a:lumOff val="25000"/>
                </a:schemeClr>
              </a:solidFill>
              <a:latin typeface="+mn-ea"/>
              <a:cs typeface="Meiryo UI" panose="020B0604030504040204" pitchFamily="50" charset="-128"/>
            </a:endParaRPr>
          </a:p>
          <a:p>
            <a:pPr marL="326605" indent="-261284">
              <a:lnSpc>
                <a:spcPct val="130000"/>
              </a:lnSpc>
              <a:buFont typeface="Meiryo UI" panose="020B0604030504040204" pitchFamily="50" charset="-128"/>
              <a:buChar char="○"/>
            </a:pPr>
            <a:r>
              <a:rPr lang="ja-JP" altLang="en-US" sz="1400" b="1" u="sng">
                <a:solidFill>
                  <a:schemeClr val="tx1">
                    <a:lumMod val="75000"/>
                    <a:lumOff val="25000"/>
                  </a:schemeClr>
                </a:solidFill>
                <a:latin typeface="+mn-ea"/>
                <a:cs typeface="Meiryo UI" panose="020B0604030504040204" pitchFamily="50" charset="-128"/>
              </a:rPr>
              <a:t>令和３年</a:t>
            </a:r>
            <a:r>
              <a:rPr lang="ja-JP" altLang="en-US" sz="1400" b="1" u="sng" dirty="0">
                <a:solidFill>
                  <a:schemeClr val="tx1">
                    <a:lumMod val="75000"/>
                    <a:lumOff val="25000"/>
                  </a:schemeClr>
                </a:solidFill>
                <a:latin typeface="+mn-ea"/>
                <a:cs typeface="Meiryo UI" panose="020B0604030504040204" pitchFamily="50" charset="-128"/>
              </a:rPr>
              <a:t>の改正以降</a:t>
            </a:r>
            <a:r>
              <a:rPr lang="ja-JP" altLang="en-US" sz="1400" dirty="0">
                <a:solidFill>
                  <a:schemeClr val="tx1">
                    <a:lumMod val="75000"/>
                    <a:lumOff val="25000"/>
                  </a:schemeClr>
                </a:solidFill>
                <a:latin typeface="+mn-ea"/>
                <a:cs typeface="Meiryo UI" panose="020B0604030504040204" pitchFamily="50" charset="-128"/>
              </a:rPr>
              <a:t>、社会情勢や技術動向等の変化を踏まえ、また、生成</a:t>
            </a:r>
            <a:r>
              <a:rPr lang="en-US" altLang="ja-JP" sz="1400" dirty="0">
                <a:solidFill>
                  <a:schemeClr val="tx1">
                    <a:lumMod val="75000"/>
                    <a:lumOff val="25000"/>
                  </a:schemeClr>
                </a:solidFill>
                <a:latin typeface="+mn-ea"/>
                <a:cs typeface="Meiryo UI" panose="020B0604030504040204" pitchFamily="50" charset="-128"/>
              </a:rPr>
              <a:t>AI</a:t>
            </a:r>
            <a:r>
              <a:rPr lang="ja-JP" altLang="en-US" sz="1400" dirty="0">
                <a:latin typeface="+mn-ea"/>
                <a:cs typeface="Meiryo UI" panose="020B0604030504040204" pitchFamily="50" charset="-128"/>
              </a:rPr>
              <a:t>など</a:t>
            </a:r>
            <a:r>
              <a:rPr lang="ja-JP" altLang="en-US" sz="1400" dirty="0">
                <a:solidFill>
                  <a:schemeClr val="tx1">
                    <a:lumMod val="75000"/>
                    <a:lumOff val="25000"/>
                  </a:schemeClr>
                </a:solidFill>
                <a:latin typeface="+mn-ea"/>
                <a:cs typeface="Meiryo UI" panose="020B0604030504040204" pitchFamily="50" charset="-128"/>
              </a:rPr>
              <a:t>機械処理による活用も見据え、</a:t>
            </a:r>
            <a:r>
              <a:rPr lang="ja-JP" altLang="en-US" sz="1400" b="1" u="sng" dirty="0">
                <a:solidFill>
                  <a:schemeClr val="tx1">
                    <a:lumMod val="75000"/>
                    <a:lumOff val="25000"/>
                  </a:schemeClr>
                </a:solidFill>
                <a:latin typeface="+mn-ea"/>
                <a:cs typeface="Meiryo UI" panose="020B0604030504040204" pitchFamily="50" charset="-128"/>
              </a:rPr>
              <a:t>行政保有データの検索性向上及び利用促進をさらに図る</a:t>
            </a:r>
            <a:r>
              <a:rPr lang="ja-JP" altLang="en-US" sz="1400" dirty="0">
                <a:solidFill>
                  <a:schemeClr val="tx1">
                    <a:lumMod val="75000"/>
                    <a:lumOff val="25000"/>
                  </a:schemeClr>
                </a:solidFill>
                <a:latin typeface="+mn-ea"/>
                <a:cs typeface="Meiryo UI" panose="020B0604030504040204" pitchFamily="50" charset="-128"/>
              </a:rPr>
              <a:t>上で、</a:t>
            </a:r>
            <a:r>
              <a:rPr lang="ja-JP" altLang="en-US" sz="1400" b="1" u="sng" dirty="0">
                <a:solidFill>
                  <a:schemeClr val="tx1">
                    <a:lumMod val="75000"/>
                    <a:lumOff val="25000"/>
                  </a:schemeClr>
                </a:solidFill>
                <a:latin typeface="+mn-ea"/>
                <a:cs typeface="Meiryo UI" panose="020B0604030504040204" pitchFamily="50" charset="-128"/>
              </a:rPr>
              <a:t>オープンデータ基本指針及び政府標準利用規約を改正</a:t>
            </a:r>
            <a:r>
              <a:rPr lang="ja-JP" altLang="en-US" sz="1400" dirty="0">
                <a:solidFill>
                  <a:schemeClr val="tx1">
                    <a:lumMod val="75000"/>
                    <a:lumOff val="25000"/>
                  </a:schemeClr>
                </a:solidFill>
                <a:latin typeface="+mn-ea"/>
                <a:cs typeface="Meiryo UI" panose="020B0604030504040204" pitchFamily="50" charset="-128"/>
              </a:rPr>
              <a:t>する。</a:t>
            </a:r>
            <a:endParaRPr lang="en-US" altLang="ja-JP" sz="1400" dirty="0">
              <a:solidFill>
                <a:schemeClr val="tx1">
                  <a:lumMod val="75000"/>
                  <a:lumOff val="25000"/>
                </a:schemeClr>
              </a:solidFill>
              <a:latin typeface="+mn-ea"/>
              <a:cs typeface="Meiryo UI" panose="020B0604030504040204" pitchFamily="50" charset="-128"/>
            </a:endParaRPr>
          </a:p>
        </p:txBody>
      </p:sp>
      <p:sp>
        <p:nvSpPr>
          <p:cNvPr id="2" name="四角形: 角を丸くする 1">
            <a:extLst>
              <a:ext uri="{FF2B5EF4-FFF2-40B4-BE49-F238E27FC236}">
                <a16:creationId xmlns:a16="http://schemas.microsoft.com/office/drawing/2014/main" id="{75449783-240B-C500-DF8F-5685BB090AFF}"/>
              </a:ext>
            </a:extLst>
          </p:cNvPr>
          <p:cNvSpPr/>
          <p:nvPr/>
        </p:nvSpPr>
        <p:spPr>
          <a:xfrm>
            <a:off x="263352" y="2826681"/>
            <a:ext cx="11737304" cy="19704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33"/>
          </a:p>
        </p:txBody>
      </p:sp>
      <p:sp>
        <p:nvSpPr>
          <p:cNvPr id="4" name="テキスト ボックス 3">
            <a:extLst>
              <a:ext uri="{FF2B5EF4-FFF2-40B4-BE49-F238E27FC236}">
                <a16:creationId xmlns:a16="http://schemas.microsoft.com/office/drawing/2014/main" id="{EE30A1BE-D82D-2559-CED0-EE22B9A4ACEB}"/>
              </a:ext>
            </a:extLst>
          </p:cNvPr>
          <p:cNvSpPr txBox="1"/>
          <p:nvPr/>
        </p:nvSpPr>
        <p:spPr>
          <a:xfrm>
            <a:off x="407368" y="2894707"/>
            <a:ext cx="11593288" cy="1830437"/>
          </a:xfrm>
          <a:prstGeom prst="rect">
            <a:avLst/>
          </a:prstGeom>
          <a:noFill/>
        </p:spPr>
        <p:txBody>
          <a:bodyPr wrap="square" rtlCol="0">
            <a:spAutoFit/>
          </a:bodyPr>
          <a:lstStyle/>
          <a:p>
            <a:pPr marL="285750" indent="-285750">
              <a:lnSpc>
                <a:spcPct val="130000"/>
              </a:lnSpc>
              <a:buFont typeface="Wingdings" panose="05000000000000000000" pitchFamily="2" charset="2"/>
              <a:buChar char="Ø"/>
            </a:pPr>
            <a:r>
              <a:rPr lang="ja-JP" altLang="en-US" sz="1400" b="1" dirty="0">
                <a:latin typeface="+mn-ea"/>
              </a:rPr>
              <a:t>オープンデータの機械可読性及び検索性の向上について規定を追加</a:t>
            </a:r>
            <a:endParaRPr lang="en-US" altLang="ja-JP" sz="1400" b="1" dirty="0">
              <a:latin typeface="+mn-ea"/>
            </a:endParaRPr>
          </a:p>
          <a:p>
            <a:pPr marL="674004" lvl="1" indent="-259232">
              <a:lnSpc>
                <a:spcPct val="130000"/>
              </a:lnSpc>
              <a:buFont typeface="Arial" panose="020B0604020202020204" pitchFamily="34" charset="0"/>
              <a:buChar char="•"/>
            </a:pPr>
            <a:r>
              <a:rPr lang="ja-JP" altLang="en-US" sz="1200" dirty="0">
                <a:latin typeface="+mn-ea"/>
              </a:rPr>
              <a:t>コンピュータでの処理に適した</a:t>
            </a:r>
            <a:r>
              <a:rPr lang="ja-JP" altLang="en-US" sz="1200" u="sng" dirty="0">
                <a:latin typeface="+mn-ea"/>
              </a:rPr>
              <a:t>機械可読なファイル形式を更新、例示</a:t>
            </a:r>
            <a:endParaRPr lang="en-US" altLang="ja-JP" sz="1200" u="sng" dirty="0">
              <a:highlight>
                <a:srgbClr val="FFFF00"/>
              </a:highlight>
              <a:latin typeface="+mn-ea"/>
            </a:endParaRPr>
          </a:p>
          <a:p>
            <a:pPr marL="674004" lvl="1" indent="-259232">
              <a:lnSpc>
                <a:spcPct val="130000"/>
              </a:lnSpc>
              <a:buFont typeface="Arial" panose="020B0604020202020204" pitchFamily="34" charset="0"/>
              <a:buChar char="•"/>
            </a:pPr>
            <a:r>
              <a:rPr lang="ja-JP" altLang="en-US" sz="1200" dirty="0">
                <a:latin typeface="+mn-ea"/>
              </a:rPr>
              <a:t>行政保有データの検索性向上の観点から、</a:t>
            </a:r>
            <a:r>
              <a:rPr lang="ja-JP" altLang="en-US" sz="1200" u="sng" dirty="0">
                <a:latin typeface="+mn-ea"/>
              </a:rPr>
              <a:t>標準的なメタ情報の付与</a:t>
            </a:r>
            <a:r>
              <a:rPr lang="ja-JP" altLang="en-US" sz="1200" dirty="0">
                <a:latin typeface="+mn-ea"/>
              </a:rPr>
              <a:t>を推奨</a:t>
            </a:r>
            <a:endParaRPr lang="en-US" altLang="ja-JP" sz="1200" dirty="0">
              <a:latin typeface="+mn-ea"/>
            </a:endParaRPr>
          </a:p>
          <a:p>
            <a:pPr lvl="1">
              <a:lnSpc>
                <a:spcPct val="130000"/>
              </a:lnSpc>
            </a:pPr>
            <a:r>
              <a:rPr lang="ja-JP" altLang="en-US" sz="1200" dirty="0">
                <a:latin typeface="+mn-ea"/>
              </a:rPr>
              <a:t>　　　　　　</a:t>
            </a:r>
            <a:r>
              <a:rPr lang="en-US" altLang="ja-JP" sz="1050" dirty="0">
                <a:latin typeface="+mn-ea"/>
              </a:rPr>
              <a:t>※</a:t>
            </a:r>
            <a:r>
              <a:rPr lang="ja-JP" altLang="en-US" sz="1050" dirty="0">
                <a:latin typeface="+mn-ea"/>
              </a:rPr>
              <a:t>指針における見直しの箇所：３．オープンデータに関する基本的ルール（４）公開データの形式等</a:t>
            </a:r>
            <a:endParaRPr lang="en-US" altLang="ja-JP" sz="1050" dirty="0">
              <a:latin typeface="+mn-ea"/>
            </a:endParaRPr>
          </a:p>
          <a:p>
            <a:pPr marL="285750" indent="-285750">
              <a:lnSpc>
                <a:spcPct val="130000"/>
              </a:lnSpc>
              <a:buFont typeface="Wingdings" panose="05000000000000000000" pitchFamily="2" charset="2"/>
              <a:buChar char="Ø"/>
            </a:pPr>
            <a:r>
              <a:rPr lang="ja-JP" altLang="en-US" sz="1400" b="1" dirty="0">
                <a:latin typeface="+mn-ea"/>
              </a:rPr>
              <a:t>オープンデータ基本指針に関連する文書の見直し</a:t>
            </a:r>
            <a:endParaRPr lang="en-US" altLang="ja-JP" sz="1400" b="1" dirty="0">
              <a:latin typeface="+mn-ea"/>
            </a:endParaRPr>
          </a:p>
          <a:p>
            <a:pPr marL="674004" lvl="1" indent="-259232">
              <a:lnSpc>
                <a:spcPct val="130000"/>
              </a:lnSpc>
              <a:buFont typeface="Arial" panose="020B0604020202020204" pitchFamily="34" charset="0"/>
              <a:buChar char="•"/>
            </a:pPr>
            <a:r>
              <a:rPr lang="ja-JP" altLang="en-US" sz="1200" dirty="0">
                <a:latin typeface="+mn-ea"/>
              </a:rPr>
              <a:t>地方公共団体向けに作成されていた「地方公共団体オープンデータ推進ガイドライン」の趣旨を本基本指針に反映することによって</a:t>
            </a:r>
            <a:r>
              <a:rPr lang="ja-JP" altLang="en-US" sz="1200" u="sng" dirty="0">
                <a:latin typeface="+mn-ea"/>
              </a:rPr>
              <a:t>類似文書を整理し一本化</a:t>
            </a:r>
            <a:endParaRPr lang="en-US" altLang="ja-JP" sz="1200" u="sng" dirty="0">
              <a:latin typeface="+mn-ea"/>
            </a:endParaRPr>
          </a:p>
          <a:p>
            <a:pPr marL="674004" lvl="1" indent="-259232">
              <a:lnSpc>
                <a:spcPct val="130000"/>
              </a:lnSpc>
              <a:buFont typeface="Arial" panose="020B0604020202020204" pitchFamily="34" charset="0"/>
              <a:buChar char="•"/>
            </a:pPr>
            <a:r>
              <a:rPr lang="ja-JP" altLang="en-US" sz="1200" dirty="0">
                <a:latin typeface="+mn-ea"/>
              </a:rPr>
              <a:t>ウェブサイトで公開している情報を個別の許諾なく二次利用できる</a:t>
            </a:r>
            <a:r>
              <a:rPr lang="ja-JP" altLang="en-US" sz="1200" u="sng" dirty="0">
                <a:latin typeface="+mn-ea"/>
              </a:rPr>
              <a:t>「政府標準利用規約」を改正して地方公共団体にも適用推奨</a:t>
            </a:r>
            <a:endParaRPr lang="en-US" altLang="ja-JP" sz="1200" u="sng" dirty="0">
              <a:latin typeface="+mn-ea"/>
            </a:endParaRPr>
          </a:p>
        </p:txBody>
      </p:sp>
      <p:sp>
        <p:nvSpPr>
          <p:cNvPr id="5" name="テキスト ボックス 4">
            <a:extLst>
              <a:ext uri="{FF2B5EF4-FFF2-40B4-BE49-F238E27FC236}">
                <a16:creationId xmlns:a16="http://schemas.microsoft.com/office/drawing/2014/main" id="{7C204F86-2A04-8E75-C9BC-976CED34252A}"/>
              </a:ext>
            </a:extLst>
          </p:cNvPr>
          <p:cNvSpPr txBox="1"/>
          <p:nvPr/>
        </p:nvSpPr>
        <p:spPr bwMode="auto">
          <a:xfrm>
            <a:off x="439381" y="2532820"/>
            <a:ext cx="2987591" cy="342155"/>
          </a:xfrm>
          <a:prstGeom prst="roundRect">
            <a:avLst/>
          </a:prstGeom>
          <a:ln>
            <a:headEnd/>
            <a:tailEnd/>
          </a:ln>
        </p:spPr>
        <p:style>
          <a:lnRef idx="1">
            <a:schemeClr val="accent1"/>
          </a:lnRef>
          <a:fillRef idx="3">
            <a:schemeClr val="accent1"/>
          </a:fillRef>
          <a:effectRef idx="2">
            <a:schemeClr val="accent1"/>
          </a:effectRef>
          <a:fontRef idx="minor">
            <a:schemeClr val="lt1"/>
          </a:fontRef>
        </p:style>
        <p:txBody>
          <a:bodyPr wrap="square" lIns="57408" tIns="28704" rIns="57408" bIns="28704" rtlCol="0" anchor="ctr" anchorCtr="0">
            <a:spAutoFit/>
          </a:bodyPr>
          <a:lstStyle/>
          <a:p>
            <a:pPr algn="ctr"/>
            <a:r>
              <a:rPr lang="ja-JP" altLang="en-US" sz="1633">
                <a:solidFill>
                  <a:prstClr val="white"/>
                </a:solidFill>
                <a:latin typeface="+mn-ea"/>
                <a:cs typeface="メイリオ" panose="020B0604030504040204" pitchFamily="50" charset="-128"/>
              </a:rPr>
              <a:t>基本指針改正のポイント</a:t>
            </a:r>
          </a:p>
        </p:txBody>
      </p:sp>
      <p:sp>
        <p:nvSpPr>
          <p:cNvPr id="8" name="四角形: 角を丸くする 7">
            <a:extLst>
              <a:ext uri="{FF2B5EF4-FFF2-40B4-BE49-F238E27FC236}">
                <a16:creationId xmlns:a16="http://schemas.microsoft.com/office/drawing/2014/main" id="{476097FA-18E7-E353-66B1-15F6A8E62F9F}"/>
              </a:ext>
            </a:extLst>
          </p:cNvPr>
          <p:cNvSpPr/>
          <p:nvPr/>
        </p:nvSpPr>
        <p:spPr>
          <a:xfrm>
            <a:off x="263352" y="5317751"/>
            <a:ext cx="11737304" cy="135161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33"/>
          </a:p>
        </p:txBody>
      </p:sp>
      <p:sp>
        <p:nvSpPr>
          <p:cNvPr id="9" name="テキスト ボックス 8">
            <a:extLst>
              <a:ext uri="{FF2B5EF4-FFF2-40B4-BE49-F238E27FC236}">
                <a16:creationId xmlns:a16="http://schemas.microsoft.com/office/drawing/2014/main" id="{810E18DA-BE49-0741-5B2A-B2688D69FB63}"/>
              </a:ext>
            </a:extLst>
          </p:cNvPr>
          <p:cNvSpPr txBox="1"/>
          <p:nvPr/>
        </p:nvSpPr>
        <p:spPr>
          <a:xfrm>
            <a:off x="407368" y="5410809"/>
            <a:ext cx="11521280" cy="1186543"/>
          </a:xfrm>
          <a:prstGeom prst="rect">
            <a:avLst/>
          </a:prstGeom>
          <a:noFill/>
        </p:spPr>
        <p:txBody>
          <a:bodyPr wrap="square" rtlCol="0">
            <a:spAutoFit/>
          </a:bodyPr>
          <a:lstStyle/>
          <a:p>
            <a:pPr marL="285750" indent="-285750">
              <a:lnSpc>
                <a:spcPct val="130000"/>
              </a:lnSpc>
              <a:buFont typeface="Wingdings" panose="05000000000000000000" pitchFamily="2" charset="2"/>
              <a:buChar char="Ø"/>
            </a:pPr>
            <a:r>
              <a:rPr lang="ja-JP" altLang="en-US" sz="1400" u="sng" dirty="0">
                <a:latin typeface="+mn-ea"/>
              </a:rPr>
              <a:t>従来のひな形方式</a:t>
            </a:r>
            <a:r>
              <a:rPr lang="ja-JP" altLang="en-US" sz="1400" dirty="0">
                <a:latin typeface="+mn-ea"/>
              </a:rPr>
              <a:t>（ひな形を各府省が書き換えて利用）から</a:t>
            </a:r>
            <a:r>
              <a:rPr lang="ja-JP" altLang="en-US" sz="1400" u="sng" dirty="0">
                <a:latin typeface="+mn-ea"/>
              </a:rPr>
              <a:t>参照方式</a:t>
            </a:r>
            <a:r>
              <a:rPr lang="ja-JP" altLang="en-US" sz="1400" dirty="0">
                <a:latin typeface="+mn-ea"/>
              </a:rPr>
              <a:t>（共通部分は書き換えずにそのまま参照し、各機関の独自部分だけを記述）</a:t>
            </a:r>
            <a:r>
              <a:rPr lang="ja-JP" altLang="en-US" sz="1400" u="sng" dirty="0">
                <a:latin typeface="+mn-ea"/>
              </a:rPr>
              <a:t>に変更し</a:t>
            </a:r>
            <a:r>
              <a:rPr lang="ja-JP" altLang="en-US" sz="1400" dirty="0">
                <a:latin typeface="+mn-ea"/>
              </a:rPr>
              <a:t>、データの利用者から見て、規約を適用しているウェブサイトの共通ルールと機関ごとの</a:t>
            </a:r>
            <a:r>
              <a:rPr lang="ja-JP" altLang="en-US" sz="1400" u="sng" dirty="0">
                <a:latin typeface="+mn-ea"/>
              </a:rPr>
              <a:t>ルールの違いを分かりやすく改善</a:t>
            </a:r>
          </a:p>
          <a:p>
            <a:pPr marL="285750" indent="-285750">
              <a:lnSpc>
                <a:spcPct val="130000"/>
              </a:lnSpc>
              <a:buFont typeface="Wingdings" panose="05000000000000000000" pitchFamily="2" charset="2"/>
              <a:buChar char="Ø"/>
            </a:pPr>
            <a:r>
              <a:rPr lang="ja-JP" altLang="en-US" sz="1400" u="sng" dirty="0">
                <a:latin typeface="+mn-ea"/>
              </a:rPr>
              <a:t>地方公共団体でも利用可能なことを規約内に明示</a:t>
            </a:r>
            <a:r>
              <a:rPr lang="ja-JP" altLang="en-US" sz="1400" dirty="0">
                <a:latin typeface="+mn-ea"/>
              </a:rPr>
              <a:t>するとともに、</a:t>
            </a:r>
            <a:r>
              <a:rPr lang="ja-JP" altLang="en-US" sz="1400" u="sng" dirty="0">
                <a:latin typeface="+mn-ea"/>
              </a:rPr>
              <a:t>名称を「政府標準利用規約」から「公共データ利用規約」に改名</a:t>
            </a:r>
            <a:r>
              <a:rPr lang="ja-JP" altLang="en-US" sz="1400" dirty="0">
                <a:latin typeface="+mn-ea"/>
              </a:rPr>
              <a:t>して適用対象を分かりやすく改善</a:t>
            </a:r>
          </a:p>
        </p:txBody>
      </p:sp>
      <p:sp>
        <p:nvSpPr>
          <p:cNvPr id="10" name="テキスト ボックス 9">
            <a:extLst>
              <a:ext uri="{FF2B5EF4-FFF2-40B4-BE49-F238E27FC236}">
                <a16:creationId xmlns:a16="http://schemas.microsoft.com/office/drawing/2014/main" id="{6B26B619-B452-CD1A-48DA-52834B30DF24}"/>
              </a:ext>
            </a:extLst>
          </p:cNvPr>
          <p:cNvSpPr txBox="1"/>
          <p:nvPr/>
        </p:nvSpPr>
        <p:spPr bwMode="auto">
          <a:xfrm>
            <a:off x="439381" y="5006804"/>
            <a:ext cx="3884711" cy="342155"/>
          </a:xfrm>
          <a:prstGeom prst="roundRect">
            <a:avLst/>
          </a:prstGeom>
          <a:ln>
            <a:headEnd/>
            <a:tailEnd/>
          </a:ln>
        </p:spPr>
        <p:style>
          <a:lnRef idx="1">
            <a:schemeClr val="accent1"/>
          </a:lnRef>
          <a:fillRef idx="3">
            <a:schemeClr val="accent1"/>
          </a:fillRef>
          <a:effectRef idx="2">
            <a:schemeClr val="accent1"/>
          </a:effectRef>
          <a:fontRef idx="minor">
            <a:schemeClr val="lt1"/>
          </a:fontRef>
        </p:style>
        <p:txBody>
          <a:bodyPr wrap="square" lIns="57408" tIns="28704" rIns="57408" bIns="28704" rtlCol="0" anchor="ctr" anchorCtr="0">
            <a:spAutoFit/>
          </a:bodyPr>
          <a:lstStyle/>
          <a:p>
            <a:pPr algn="ctr"/>
            <a:r>
              <a:rPr lang="ja-JP" altLang="en-US" sz="1633">
                <a:solidFill>
                  <a:prstClr val="white"/>
                </a:solidFill>
                <a:latin typeface="+mn-ea"/>
                <a:cs typeface="メイリオ" panose="020B0604030504040204" pitchFamily="50" charset="-128"/>
              </a:rPr>
              <a:t>政府標準利用規約改正のポイント</a:t>
            </a:r>
          </a:p>
        </p:txBody>
      </p:sp>
      <p:sp>
        <p:nvSpPr>
          <p:cNvPr id="11" name="テキスト ボックス 10">
            <a:extLst>
              <a:ext uri="{FF2B5EF4-FFF2-40B4-BE49-F238E27FC236}">
                <a16:creationId xmlns:a16="http://schemas.microsoft.com/office/drawing/2014/main" id="{942DAB4F-08E1-09DA-9336-91566651C6D1}"/>
              </a:ext>
            </a:extLst>
          </p:cNvPr>
          <p:cNvSpPr txBox="1"/>
          <p:nvPr/>
        </p:nvSpPr>
        <p:spPr>
          <a:xfrm>
            <a:off x="1141960" y="-17825"/>
            <a:ext cx="9908080" cy="856773"/>
          </a:xfrm>
          <a:prstGeom prst="rect">
            <a:avLst/>
          </a:prstGeom>
          <a:noFill/>
        </p:spPr>
        <p:txBody>
          <a:bodyPr wrap="square" lIns="0" tIns="0" bIns="0" rtlCol="0" anchor="ctr">
            <a:spAutoFit/>
          </a:bodyPr>
          <a:lstStyle/>
          <a:p>
            <a:pPr algn="ctr">
              <a:lnSpc>
                <a:spcPct val="120000"/>
              </a:lnSpc>
              <a:spcAft>
                <a:spcPts val="300"/>
              </a:spcAft>
            </a:pPr>
            <a:r>
              <a:rPr lang="ja-JP" altLang="en-US" sz="2700" b="1" dirty="0">
                <a:solidFill>
                  <a:schemeClr val="tx2"/>
                </a:solidFill>
              </a:rPr>
              <a:t>オープンデータ基本指針の改正概要</a:t>
            </a:r>
            <a:br>
              <a:rPr lang="ja-JP" altLang="en-US" sz="2600" b="1" strike="sngStrike" dirty="0">
                <a:solidFill>
                  <a:srgbClr val="FF0000"/>
                </a:solidFill>
              </a:rPr>
            </a:br>
            <a:r>
              <a:rPr lang="ja-JP" altLang="en-US" sz="2000" b="1" dirty="0">
                <a:solidFill>
                  <a:schemeClr val="tx2"/>
                </a:solidFill>
              </a:rPr>
              <a:t>（令和</a:t>
            </a:r>
            <a:r>
              <a:rPr lang="en-US" altLang="ja-JP" sz="2000" b="1" dirty="0">
                <a:solidFill>
                  <a:schemeClr val="tx2"/>
                </a:solidFill>
              </a:rPr>
              <a:t>6</a:t>
            </a:r>
            <a:r>
              <a:rPr lang="ja-JP" altLang="en-US" sz="2000" b="1" dirty="0">
                <a:solidFill>
                  <a:schemeClr val="tx2"/>
                </a:solidFill>
              </a:rPr>
              <a:t>年</a:t>
            </a:r>
            <a:r>
              <a:rPr lang="en-US" altLang="ja-JP" sz="2000" b="1" dirty="0">
                <a:solidFill>
                  <a:schemeClr val="tx2"/>
                </a:solidFill>
              </a:rPr>
              <a:t>7</a:t>
            </a:r>
            <a:r>
              <a:rPr lang="ja-JP" altLang="en-US" sz="2000" b="1" dirty="0">
                <a:solidFill>
                  <a:schemeClr val="tx2"/>
                </a:solidFill>
              </a:rPr>
              <a:t>月</a:t>
            </a:r>
            <a:r>
              <a:rPr lang="en-US" altLang="ja-JP" sz="2000" b="1" dirty="0">
                <a:solidFill>
                  <a:schemeClr val="tx2"/>
                </a:solidFill>
              </a:rPr>
              <a:t>5</a:t>
            </a:r>
            <a:r>
              <a:rPr lang="ja-JP" altLang="en-US" sz="2000" b="1" dirty="0">
                <a:solidFill>
                  <a:schemeClr val="tx2"/>
                </a:solidFill>
              </a:rPr>
              <a:t>日デジタル社会推進会議幹事会決定）</a:t>
            </a:r>
          </a:p>
        </p:txBody>
      </p:sp>
    </p:spTree>
    <p:extLst>
      <p:ext uri="{BB962C8B-B14F-4D97-AF65-F5344CB8AC3E}">
        <p14:creationId xmlns:p14="http://schemas.microsoft.com/office/powerpoint/2010/main" val="1938678740"/>
      </p:ext>
    </p:extLst>
  </p:cSld>
  <p:clrMapOvr>
    <a:masterClrMapping/>
  </p:clrMapOvr>
</p:sld>
</file>

<file path=ppt/theme/theme1.xml><?xml version="1.0" encoding="utf-8"?>
<a:theme xmlns:a="http://schemas.openxmlformats.org/drawingml/2006/main" name="表紙・目次">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PresentationTemplate_20230517.potx  -  読み取り専用" id="{1BCBF263-09CC-4727-B131-97490F591A53}" vid="{18BBB195-DB83-48CD-BD0E-D812714B6E70}"/>
    </a:ext>
  </a:extLst>
</a:theme>
</file>

<file path=ppt/theme/theme2.xml><?xml version="1.0" encoding="utf-8"?>
<a:theme xmlns:a="http://schemas.openxmlformats.org/drawingml/2006/main" name="基本スライド">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PresentationTemplate_20230517.potx  -  読み取り専用" id="{1BCBF263-09CC-4727-B131-97490F591A53}" vid="{96215719-96F1-444A-BA70-A6E74AEE79F5}"/>
    </a:ext>
  </a:extLst>
</a:theme>
</file>

<file path=ppt/theme/theme3.xml><?xml version="1.0" encoding="utf-8"?>
<a:theme xmlns:a="http://schemas.openxmlformats.org/drawingml/2006/main" name="詳細スライド">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PresentationTemplate_20230517.potx  -  読み取り専用" id="{1BCBF263-09CC-4727-B131-97490F591A53}" vid="{875A9D6A-017E-444B-984A-14266651D61B}"/>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Props1.xml><?xml version="1.0" encoding="utf-8"?>
<ds:datastoreItem xmlns:ds="http://schemas.openxmlformats.org/officeDocument/2006/customXml" ds:itemID="{DFB9E272-DA1A-480A-827E-FBEA8B484333}">
  <ds:schemaRefs>
    <ds:schemaRef ds:uri="http://schemas.microsoft.com/sharepoint/v3/contenttype/forms"/>
  </ds:schemaRefs>
</ds:datastoreItem>
</file>

<file path=customXml/itemProps2.xml><?xml version="1.0" encoding="utf-8"?>
<ds:datastoreItem xmlns:ds="http://schemas.openxmlformats.org/officeDocument/2006/customXml" ds:itemID="{2302AFA1-82EC-4CAA-B019-4CD7E2C77029}"/>
</file>

<file path=customXml/itemProps3.xml><?xml version="1.0" encoding="utf-8"?>
<ds:datastoreItem xmlns:ds="http://schemas.openxmlformats.org/officeDocument/2006/customXml" ds:itemID="{5034C1C9-5397-4EEF-8293-D899505E22F7}">
  <ds:schemaRefs>
    <ds:schemaRef ds:uri="http://schemas.microsoft.com/office/2006/metadata/properties"/>
    <ds:schemaRef ds:uri="http://schemas.microsoft.com/office/infopath/2007/PartnerControls"/>
    <ds:schemaRef ds:uri="01154edc-d128-4cc9-8ba8-0a52feda84e1"/>
    <ds:schemaRef ds:uri="ed9888db-c08f-4880-8c8f-9300fabbe8b3"/>
  </ds:schemaRefs>
</ds:datastoreItem>
</file>

<file path=docProps/app.xml><?xml version="1.0" encoding="utf-8"?>
<Properties xmlns="http://schemas.openxmlformats.org/officeDocument/2006/extended-properties" xmlns:vt="http://schemas.openxmlformats.org/officeDocument/2006/docPropsVTypes">
  <Template>基本指針概要2</Template>
  <TotalTime>0</TotalTime>
  <Words>1240</Words>
  <PresentationFormat>ワイド画面</PresentationFormat>
  <Paragraphs>51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2</vt:i4>
      </vt:variant>
    </vt:vector>
  </HeadingPairs>
  <TitlesOfParts>
    <vt:vector size="11" baseType="lpstr">
      <vt:lpstr>Meiryo UI</vt:lpstr>
      <vt:lpstr>Noto Sans JP</vt:lpstr>
      <vt:lpstr>メイリオ</vt:lpstr>
      <vt:lpstr>游ゴシック</vt:lpstr>
      <vt:lpstr>Arial</vt:lpstr>
      <vt:lpstr>Wingdings</vt:lpstr>
      <vt:lpstr>表紙・目次</vt:lpstr>
      <vt:lpstr>基本スライド</vt:lpstr>
      <vt:lpstr>詳細スライド</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2024-06-27T07:13:50Z</dcterms:created>
  <dcterms:modified xsi:type="dcterms:W3CDTF">2024-07-11T02:10:49Z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MediaServiceImageTags">
    <vt:lpwstr/>
  </property>
</Properties>
</file>